
<file path=[Content_Types].xml><?xml version="1.0" encoding="utf-8"?>
<Types xmlns="http://schemas.openxmlformats.org/package/2006/content-types">
  <Default Extension="png" ContentType="image/png"/>
  <Default Extension="wma" ContentType="audio/x-ms-wma"/>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59" r:id="rId5"/>
    <p:sldId id="260" r:id="rId6"/>
    <p:sldId id="261" r:id="rId7"/>
  </p:sldIdLst>
  <p:sldSz cx="12192000" cy="6858000"/>
  <p:notesSz cx="6858000" cy="9144000"/>
  <p:custShowLst>
    <p:custShow name="Custom Show 1" id="0">
      <p:sldLst>
        <p:sld r:id="rId2"/>
        <p:sld r:id="rId3"/>
        <p:sld r:id="rId4"/>
        <p:sld r:id="rId5"/>
        <p:sld r:id="rId6"/>
        <p:sld r:id="rId7"/>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A469FE6A-30C5-479E-9BD7-07C9270A2EDB}">
          <p14:sldIdLst>
            <p14:sldId id="256"/>
            <p14:sldId id="257"/>
            <p14:sldId id="258"/>
            <p14:sldId id="259"/>
            <p14:sldId id="260"/>
            <p14:sldId id="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1" autoAdjust="0"/>
    <p:restoredTop sz="94010" autoAdjust="0"/>
  </p:normalViewPr>
  <p:slideViewPr>
    <p:cSldViewPr snapToGrid="0">
      <p:cViewPr varScale="1">
        <p:scale>
          <a:sx n="40" d="100"/>
          <a:sy n="40" d="100"/>
        </p:scale>
        <p:origin x="780"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8E9E95D-7AFA-4243-8F4E-FF28E5D0C96D}" type="datetimeFigureOut">
              <a:rPr lang="en-US" smtClean="0"/>
              <a:t>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0A2D8F-1F75-4E64-B772-1F96FD11066F}" type="slidenum">
              <a:rPr lang="en-US" smtClean="0"/>
              <a:t>‹#›</a:t>
            </a:fld>
            <a:endParaRPr lang="en-US"/>
          </a:p>
        </p:txBody>
      </p:sp>
    </p:spTree>
    <p:extLst>
      <p:ext uri="{BB962C8B-B14F-4D97-AF65-F5344CB8AC3E}">
        <p14:creationId xmlns:p14="http://schemas.microsoft.com/office/powerpoint/2010/main" val="850743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8E9E95D-7AFA-4243-8F4E-FF28E5D0C96D}" type="datetimeFigureOut">
              <a:rPr lang="en-US" smtClean="0"/>
              <a:t>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0A2D8F-1F75-4E64-B772-1F96FD11066F}" type="slidenum">
              <a:rPr lang="en-US" smtClean="0"/>
              <a:t>‹#›</a:t>
            </a:fld>
            <a:endParaRPr lang="en-US"/>
          </a:p>
        </p:txBody>
      </p:sp>
    </p:spTree>
    <p:extLst>
      <p:ext uri="{BB962C8B-B14F-4D97-AF65-F5344CB8AC3E}">
        <p14:creationId xmlns:p14="http://schemas.microsoft.com/office/powerpoint/2010/main" val="2967352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8E9E95D-7AFA-4243-8F4E-FF28E5D0C96D}" type="datetimeFigureOut">
              <a:rPr lang="en-US" smtClean="0"/>
              <a:t>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0A2D8F-1F75-4E64-B772-1F96FD11066F}" type="slidenum">
              <a:rPr lang="en-US" smtClean="0"/>
              <a:t>‹#›</a:t>
            </a:fld>
            <a:endParaRPr lang="en-US"/>
          </a:p>
        </p:txBody>
      </p:sp>
    </p:spTree>
    <p:extLst>
      <p:ext uri="{BB962C8B-B14F-4D97-AF65-F5344CB8AC3E}">
        <p14:creationId xmlns:p14="http://schemas.microsoft.com/office/powerpoint/2010/main" val="2586955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8E9E95D-7AFA-4243-8F4E-FF28E5D0C96D}" type="datetimeFigureOut">
              <a:rPr lang="en-US" smtClean="0"/>
              <a:t>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0A2D8F-1F75-4E64-B772-1F96FD11066F}" type="slidenum">
              <a:rPr lang="en-US" smtClean="0"/>
              <a:t>‹#›</a:t>
            </a:fld>
            <a:endParaRPr lang="en-US"/>
          </a:p>
        </p:txBody>
      </p:sp>
    </p:spTree>
    <p:extLst>
      <p:ext uri="{BB962C8B-B14F-4D97-AF65-F5344CB8AC3E}">
        <p14:creationId xmlns:p14="http://schemas.microsoft.com/office/powerpoint/2010/main" val="1201879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8E9E95D-7AFA-4243-8F4E-FF28E5D0C96D}" type="datetimeFigureOut">
              <a:rPr lang="en-US" smtClean="0"/>
              <a:t>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0A2D8F-1F75-4E64-B772-1F96FD11066F}" type="slidenum">
              <a:rPr lang="en-US" smtClean="0"/>
              <a:t>‹#›</a:t>
            </a:fld>
            <a:endParaRPr lang="en-US"/>
          </a:p>
        </p:txBody>
      </p:sp>
    </p:spTree>
    <p:extLst>
      <p:ext uri="{BB962C8B-B14F-4D97-AF65-F5344CB8AC3E}">
        <p14:creationId xmlns:p14="http://schemas.microsoft.com/office/powerpoint/2010/main" val="1373039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8E9E95D-7AFA-4243-8F4E-FF28E5D0C96D}" type="datetimeFigureOut">
              <a:rPr lang="en-US" smtClean="0"/>
              <a:t>12/6/2025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0A2D8F-1F75-4E64-B772-1F96FD11066F}" type="slidenum">
              <a:rPr lang="en-US" smtClean="0"/>
              <a:t>‹#›</a:t>
            </a:fld>
            <a:endParaRPr lang="en-US"/>
          </a:p>
        </p:txBody>
      </p:sp>
    </p:spTree>
    <p:extLst>
      <p:ext uri="{BB962C8B-B14F-4D97-AF65-F5344CB8AC3E}">
        <p14:creationId xmlns:p14="http://schemas.microsoft.com/office/powerpoint/2010/main" val="2214426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8E9E95D-7AFA-4243-8F4E-FF28E5D0C96D}" type="datetimeFigureOut">
              <a:rPr lang="en-US" smtClean="0"/>
              <a:t>12/6/2025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30A2D8F-1F75-4E64-B772-1F96FD11066F}" type="slidenum">
              <a:rPr lang="en-US" smtClean="0"/>
              <a:t>‹#›</a:t>
            </a:fld>
            <a:endParaRPr lang="en-US"/>
          </a:p>
        </p:txBody>
      </p:sp>
    </p:spTree>
    <p:extLst>
      <p:ext uri="{BB962C8B-B14F-4D97-AF65-F5344CB8AC3E}">
        <p14:creationId xmlns:p14="http://schemas.microsoft.com/office/powerpoint/2010/main" val="40699014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8E9E95D-7AFA-4243-8F4E-FF28E5D0C96D}" type="datetimeFigureOut">
              <a:rPr lang="en-US" smtClean="0"/>
              <a:t>12/6/2025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0A2D8F-1F75-4E64-B772-1F96FD11066F}" type="slidenum">
              <a:rPr lang="en-US" smtClean="0"/>
              <a:t>‹#›</a:t>
            </a:fld>
            <a:endParaRPr lang="en-US"/>
          </a:p>
        </p:txBody>
      </p:sp>
    </p:spTree>
    <p:extLst>
      <p:ext uri="{BB962C8B-B14F-4D97-AF65-F5344CB8AC3E}">
        <p14:creationId xmlns:p14="http://schemas.microsoft.com/office/powerpoint/2010/main" val="2553708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E9E95D-7AFA-4243-8F4E-FF28E5D0C96D}" type="datetimeFigureOut">
              <a:rPr lang="en-US" smtClean="0"/>
              <a:t>12/6/2025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30A2D8F-1F75-4E64-B772-1F96FD11066F}" type="slidenum">
              <a:rPr lang="en-US" smtClean="0"/>
              <a:t>‹#›</a:t>
            </a:fld>
            <a:endParaRPr lang="en-US"/>
          </a:p>
        </p:txBody>
      </p:sp>
    </p:spTree>
    <p:extLst>
      <p:ext uri="{BB962C8B-B14F-4D97-AF65-F5344CB8AC3E}">
        <p14:creationId xmlns:p14="http://schemas.microsoft.com/office/powerpoint/2010/main" val="2010036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8E9E95D-7AFA-4243-8F4E-FF28E5D0C96D}" type="datetimeFigureOut">
              <a:rPr lang="en-US" smtClean="0"/>
              <a:t>12/6/2025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0A2D8F-1F75-4E64-B772-1F96FD11066F}" type="slidenum">
              <a:rPr lang="en-US" smtClean="0"/>
              <a:t>‹#›</a:t>
            </a:fld>
            <a:endParaRPr lang="en-US"/>
          </a:p>
        </p:txBody>
      </p:sp>
    </p:spTree>
    <p:extLst>
      <p:ext uri="{BB962C8B-B14F-4D97-AF65-F5344CB8AC3E}">
        <p14:creationId xmlns:p14="http://schemas.microsoft.com/office/powerpoint/2010/main" val="3784409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8E9E95D-7AFA-4243-8F4E-FF28E5D0C96D}" type="datetimeFigureOut">
              <a:rPr lang="en-US" smtClean="0"/>
              <a:t>12/6/2025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0A2D8F-1F75-4E64-B772-1F96FD11066F}" type="slidenum">
              <a:rPr lang="en-US" smtClean="0"/>
              <a:t>‹#›</a:t>
            </a:fld>
            <a:endParaRPr lang="en-US"/>
          </a:p>
        </p:txBody>
      </p:sp>
    </p:spTree>
    <p:extLst>
      <p:ext uri="{BB962C8B-B14F-4D97-AF65-F5344CB8AC3E}">
        <p14:creationId xmlns:p14="http://schemas.microsoft.com/office/powerpoint/2010/main" val="28279952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E9E95D-7AFA-4243-8F4E-FF28E5D0C96D}" type="datetimeFigureOut">
              <a:rPr lang="en-US" smtClean="0"/>
              <a:t>12/6/2025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0A2D8F-1F75-4E64-B772-1F96FD11066F}" type="slidenum">
              <a:rPr lang="en-US" smtClean="0"/>
              <a:t>‹#›</a:t>
            </a:fld>
            <a:endParaRPr lang="en-US"/>
          </a:p>
        </p:txBody>
      </p:sp>
    </p:spTree>
    <p:extLst>
      <p:ext uri="{BB962C8B-B14F-4D97-AF65-F5344CB8AC3E}">
        <p14:creationId xmlns:p14="http://schemas.microsoft.com/office/powerpoint/2010/main" val="2679054641"/>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wma"/><Relationship Id="rId7" Type="http://schemas.microsoft.com/office/2007/relationships/hdphoto" Target="../media/hdphoto1.wdp"/><Relationship Id="rId12" Type="http://schemas.openxmlformats.org/officeDocument/2006/relationships/image" Target="../media/image6.png"/><Relationship Id="rId2" Type="http://schemas.microsoft.com/office/2007/relationships/media" Target="../media/media1.wma"/><Relationship Id="rId1" Type="http://schemas.openxmlformats.org/officeDocument/2006/relationships/tags" Target="../tags/tag1.xml"/><Relationship Id="rId6" Type="http://schemas.openxmlformats.org/officeDocument/2006/relationships/image" Target="../media/image2.png"/><Relationship Id="rId11" Type="http://schemas.microsoft.com/office/2007/relationships/hdphoto" Target="../media/hdphoto2.wdp"/><Relationship Id="rId5" Type="http://schemas.openxmlformats.org/officeDocument/2006/relationships/image" Target="../media/image1.jpg"/><Relationship Id="rId10" Type="http://schemas.openxmlformats.org/officeDocument/2006/relationships/image" Target="../media/image5.png"/><Relationship Id="rId4" Type="http://schemas.openxmlformats.org/officeDocument/2006/relationships/slideLayout" Target="../slideLayouts/slideLayout1.xml"/><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6.png"/><Relationship Id="rId3" Type="http://schemas.openxmlformats.org/officeDocument/2006/relationships/audio" Target="../media/media2.wma"/><Relationship Id="rId7" Type="http://schemas.microsoft.com/office/2007/relationships/hdphoto" Target="../media/hdphoto3.wdp"/><Relationship Id="rId12" Type="http://schemas.openxmlformats.org/officeDocument/2006/relationships/image" Target="../media/image13.png"/><Relationship Id="rId2" Type="http://schemas.microsoft.com/office/2007/relationships/media" Target="../media/media2.wma"/><Relationship Id="rId1" Type="http://schemas.openxmlformats.org/officeDocument/2006/relationships/tags" Target="../tags/tag2.xml"/><Relationship Id="rId6" Type="http://schemas.openxmlformats.org/officeDocument/2006/relationships/image" Target="../media/image8.png"/><Relationship Id="rId11" Type="http://schemas.openxmlformats.org/officeDocument/2006/relationships/image" Target="../media/image12.png"/><Relationship Id="rId5" Type="http://schemas.openxmlformats.org/officeDocument/2006/relationships/image" Target="../media/image7.jpg"/><Relationship Id="rId10" Type="http://schemas.openxmlformats.org/officeDocument/2006/relationships/image" Target="../media/image11.png"/><Relationship Id="rId4" Type="http://schemas.openxmlformats.org/officeDocument/2006/relationships/slideLayout" Target="../slideLayouts/slideLayout1.xml"/><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13" Type="http://schemas.microsoft.com/office/2007/relationships/hdphoto" Target="../media/hdphoto5.wdp"/><Relationship Id="rId3" Type="http://schemas.openxmlformats.org/officeDocument/2006/relationships/audio" Target="../media/media3.wma"/><Relationship Id="rId7" Type="http://schemas.openxmlformats.org/officeDocument/2006/relationships/image" Target="../media/image15.jpg"/><Relationship Id="rId12" Type="http://schemas.openxmlformats.org/officeDocument/2006/relationships/image" Target="../media/image20.png"/><Relationship Id="rId2" Type="http://schemas.microsoft.com/office/2007/relationships/media" Target="../media/media3.wma"/><Relationship Id="rId1" Type="http://schemas.openxmlformats.org/officeDocument/2006/relationships/tags" Target="../tags/tag3.xml"/><Relationship Id="rId6" Type="http://schemas.microsoft.com/office/2007/relationships/hdphoto" Target="../media/hdphoto4.wdp"/><Relationship Id="rId11" Type="http://schemas.openxmlformats.org/officeDocument/2006/relationships/image" Target="../media/image19.png"/><Relationship Id="rId5" Type="http://schemas.openxmlformats.org/officeDocument/2006/relationships/image" Target="../media/image14.png"/><Relationship Id="rId15" Type="http://schemas.openxmlformats.org/officeDocument/2006/relationships/image" Target="../media/image6.png"/><Relationship Id="rId10" Type="http://schemas.openxmlformats.org/officeDocument/2006/relationships/image" Target="../media/image18.png"/><Relationship Id="rId4" Type="http://schemas.openxmlformats.org/officeDocument/2006/relationships/slideLayout" Target="../slideLayouts/slideLayout2.xml"/><Relationship Id="rId9" Type="http://schemas.openxmlformats.org/officeDocument/2006/relationships/image" Target="../media/image17.png"/><Relationship Id="rId14" Type="http://schemas.openxmlformats.org/officeDocument/2006/relationships/image" Target="../media/image21.png"/></Relationships>
</file>

<file path=ppt/slides/_rels/slide4.xml.rels><?xml version="1.0" encoding="UTF-8" standalone="yes"?>
<Relationships xmlns="http://schemas.openxmlformats.org/package/2006/relationships"><Relationship Id="rId8" Type="http://schemas.microsoft.com/office/2007/relationships/hdphoto" Target="../media/hdphoto7.wdp"/><Relationship Id="rId13" Type="http://schemas.openxmlformats.org/officeDocument/2006/relationships/image" Target="../media/image26.png"/><Relationship Id="rId3" Type="http://schemas.openxmlformats.org/officeDocument/2006/relationships/audio" Target="../media/media4.wma"/><Relationship Id="rId7" Type="http://schemas.openxmlformats.org/officeDocument/2006/relationships/image" Target="../media/image23.png"/><Relationship Id="rId12" Type="http://schemas.microsoft.com/office/2007/relationships/hdphoto" Target="../media/hdphoto9.wdp"/><Relationship Id="rId2" Type="http://schemas.microsoft.com/office/2007/relationships/media" Target="../media/media4.wma"/><Relationship Id="rId16" Type="http://schemas.openxmlformats.org/officeDocument/2006/relationships/image" Target="../media/image6.png"/><Relationship Id="rId1" Type="http://schemas.openxmlformats.org/officeDocument/2006/relationships/tags" Target="../tags/tag4.xml"/><Relationship Id="rId6" Type="http://schemas.microsoft.com/office/2007/relationships/hdphoto" Target="../media/hdphoto6.wdp"/><Relationship Id="rId11" Type="http://schemas.openxmlformats.org/officeDocument/2006/relationships/image" Target="../media/image25.png"/><Relationship Id="rId5" Type="http://schemas.openxmlformats.org/officeDocument/2006/relationships/image" Target="../media/image22.png"/><Relationship Id="rId15" Type="http://schemas.openxmlformats.org/officeDocument/2006/relationships/image" Target="../media/image28.png"/><Relationship Id="rId10" Type="http://schemas.microsoft.com/office/2007/relationships/hdphoto" Target="../media/hdphoto8.wdp"/><Relationship Id="rId4" Type="http://schemas.openxmlformats.org/officeDocument/2006/relationships/slideLayout" Target="../slideLayouts/slideLayout2.xml"/><Relationship Id="rId9" Type="http://schemas.openxmlformats.org/officeDocument/2006/relationships/image" Target="../media/image24.png"/><Relationship Id="rId14" Type="http://schemas.openxmlformats.org/officeDocument/2006/relationships/image" Target="../media/image27.png"/></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13" Type="http://schemas.microsoft.com/office/2007/relationships/hdphoto" Target="../media/hdphoto13.wdp"/><Relationship Id="rId18" Type="http://schemas.openxmlformats.org/officeDocument/2006/relationships/image" Target="../media/image6.png"/><Relationship Id="rId3" Type="http://schemas.openxmlformats.org/officeDocument/2006/relationships/audio" Target="../media/media5.wma"/><Relationship Id="rId7" Type="http://schemas.microsoft.com/office/2007/relationships/hdphoto" Target="../media/hdphoto10.wdp"/><Relationship Id="rId12" Type="http://schemas.openxmlformats.org/officeDocument/2006/relationships/image" Target="../media/image33.png"/><Relationship Id="rId17" Type="http://schemas.microsoft.com/office/2007/relationships/hdphoto" Target="../media/hdphoto15.wdp"/><Relationship Id="rId2" Type="http://schemas.microsoft.com/office/2007/relationships/media" Target="../media/media5.wma"/><Relationship Id="rId16" Type="http://schemas.openxmlformats.org/officeDocument/2006/relationships/image" Target="../media/image35.png"/><Relationship Id="rId1" Type="http://schemas.openxmlformats.org/officeDocument/2006/relationships/tags" Target="../tags/tag5.xml"/><Relationship Id="rId6" Type="http://schemas.openxmlformats.org/officeDocument/2006/relationships/image" Target="../media/image30.png"/><Relationship Id="rId11" Type="http://schemas.microsoft.com/office/2007/relationships/hdphoto" Target="../media/hdphoto12.wdp"/><Relationship Id="rId5" Type="http://schemas.openxmlformats.org/officeDocument/2006/relationships/image" Target="../media/image29.jpg"/><Relationship Id="rId15" Type="http://schemas.microsoft.com/office/2007/relationships/hdphoto" Target="../media/hdphoto14.wdp"/><Relationship Id="rId10" Type="http://schemas.openxmlformats.org/officeDocument/2006/relationships/image" Target="../media/image32.png"/><Relationship Id="rId4" Type="http://schemas.openxmlformats.org/officeDocument/2006/relationships/slideLayout" Target="../slideLayouts/slideLayout2.xml"/><Relationship Id="rId9" Type="http://schemas.microsoft.com/office/2007/relationships/hdphoto" Target="../media/hdphoto11.wdp"/><Relationship Id="rId14" Type="http://schemas.openxmlformats.org/officeDocument/2006/relationships/image" Target="../media/image34.png"/></Relationships>
</file>

<file path=ppt/slides/_rels/slide6.xml.rels><?xml version="1.0" encoding="UTF-8" standalone="yes"?>
<Relationships xmlns="http://schemas.openxmlformats.org/package/2006/relationships"><Relationship Id="rId8" Type="http://schemas.microsoft.com/office/2007/relationships/hdphoto" Target="../media/hdphoto14.wdp"/><Relationship Id="rId13" Type="http://schemas.openxmlformats.org/officeDocument/2006/relationships/image" Target="../media/image37.png"/><Relationship Id="rId18" Type="http://schemas.openxmlformats.org/officeDocument/2006/relationships/image" Target="../media/image40.png"/><Relationship Id="rId3" Type="http://schemas.openxmlformats.org/officeDocument/2006/relationships/audio" Target="../media/media6.wma"/><Relationship Id="rId7" Type="http://schemas.openxmlformats.org/officeDocument/2006/relationships/image" Target="../media/image34.png"/><Relationship Id="rId12" Type="http://schemas.microsoft.com/office/2007/relationships/hdphoto" Target="../media/hdphoto13.wdp"/><Relationship Id="rId17" Type="http://schemas.microsoft.com/office/2007/relationships/hdphoto" Target="../media/hdphoto17.wdp"/><Relationship Id="rId2" Type="http://schemas.microsoft.com/office/2007/relationships/media" Target="../media/media6.wma"/><Relationship Id="rId16" Type="http://schemas.openxmlformats.org/officeDocument/2006/relationships/image" Target="../media/image39.png"/><Relationship Id="rId20" Type="http://schemas.openxmlformats.org/officeDocument/2006/relationships/image" Target="../media/image6.png"/><Relationship Id="rId1" Type="http://schemas.openxmlformats.org/officeDocument/2006/relationships/tags" Target="../tags/tag6.xml"/><Relationship Id="rId6" Type="http://schemas.microsoft.com/office/2007/relationships/hdphoto" Target="../media/hdphoto16.wdp"/><Relationship Id="rId11" Type="http://schemas.openxmlformats.org/officeDocument/2006/relationships/image" Target="../media/image33.png"/><Relationship Id="rId5" Type="http://schemas.openxmlformats.org/officeDocument/2006/relationships/image" Target="../media/image36.png"/><Relationship Id="rId15" Type="http://schemas.openxmlformats.org/officeDocument/2006/relationships/image" Target="../media/image38.jpg"/><Relationship Id="rId10" Type="http://schemas.microsoft.com/office/2007/relationships/hdphoto" Target="../media/hdphoto12.wdp"/><Relationship Id="rId19" Type="http://schemas.microsoft.com/office/2007/relationships/hdphoto" Target="../media/hdphoto18.wdp"/><Relationship Id="rId4" Type="http://schemas.openxmlformats.org/officeDocument/2006/relationships/slideLayout" Target="../slideLayouts/slideLayout2.xml"/><Relationship Id="rId9" Type="http://schemas.openxmlformats.org/officeDocument/2006/relationships/image" Target="../media/image32.png"/><Relationship Id="rId14" Type="http://schemas.microsoft.com/office/2007/relationships/hdphoto" Target="../media/hdphoto15.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55" y="0"/>
            <a:ext cx="12256655" cy="6983952"/>
          </a:xfrm>
          <a:prstGeom prst="rect">
            <a:avLst/>
          </a:prstGeom>
        </p:spPr>
      </p:pic>
      <p:pic>
        <p:nvPicPr>
          <p:cNvPr id="5" name="Picture 4"/>
          <p:cNvPicPr>
            <a:picLocks noChangeAspect="1"/>
          </p:cNvPicPr>
          <p:nvPr/>
        </p:nvPicPr>
        <p:blipFill>
          <a:blip r:embed="rId6">
            <a:extLst>
              <a:ext uri="{BEBA8EAE-BF5A-486C-A8C5-ECC9F3942E4B}">
                <a14:imgProps xmlns:a14="http://schemas.microsoft.com/office/drawing/2010/main">
                  <a14:imgLayer r:embed="rId7">
                    <a14:imgEffect>
                      <a14:backgroundRemoval t="10000" b="90000" l="24000" r="36333">
                        <a14:backgroundMark x1="33000" y1="40500" x2="32333" y2="39000"/>
                      </a14:backgroundRemoval>
                    </a14:imgEffect>
                  </a14:imgLayer>
                </a14:imgProps>
              </a:ext>
              <a:ext uri="{28A0092B-C50C-407E-A947-70E740481C1C}">
                <a14:useLocalDpi xmlns:a14="http://schemas.microsoft.com/office/drawing/2010/main" val="0"/>
              </a:ext>
            </a:extLst>
          </a:blip>
          <a:stretch>
            <a:fillRect/>
          </a:stretch>
        </p:blipFill>
        <p:spPr>
          <a:xfrm>
            <a:off x="711201" y="323272"/>
            <a:ext cx="10039926" cy="6142182"/>
          </a:xfrm>
          <a:prstGeom prst="rect">
            <a:avLst/>
          </a:prstGeom>
        </p:spPr>
      </p:pic>
      <p:pic>
        <p:nvPicPr>
          <p:cNvPr id="6" name="Picture 5"/>
          <p:cNvPicPr>
            <a:picLocks noChangeAspect="1"/>
          </p:cNvPicPr>
          <p:nvPr/>
        </p:nvPicPr>
        <p:blipFill>
          <a:blip r:embed="rId8">
            <a:extLst>
              <a:ext uri="{BEBA8EAE-BF5A-486C-A8C5-ECC9F3942E4B}">
                <a14:imgProps xmlns:a14="http://schemas.microsoft.com/office/drawing/2010/main">
                  <a14:imgLayer r:embed="rId7">
                    <a14:imgEffect>
                      <a14:backgroundRemoval t="10000" b="90000" l="35000" r="48333"/>
                    </a14:imgEffect>
                  </a14:imgLayer>
                </a14:imgProps>
              </a:ext>
              <a:ext uri="{28A0092B-C50C-407E-A947-70E740481C1C}">
                <a14:useLocalDpi xmlns:a14="http://schemas.microsoft.com/office/drawing/2010/main" val="0"/>
              </a:ext>
            </a:extLst>
          </a:blip>
          <a:stretch>
            <a:fillRect/>
          </a:stretch>
        </p:blipFill>
        <p:spPr>
          <a:xfrm>
            <a:off x="-1166180" y="323272"/>
            <a:ext cx="14975392" cy="6206837"/>
          </a:xfrm>
          <a:prstGeom prst="rect">
            <a:avLst/>
          </a:prstGeom>
        </p:spPr>
      </p:pic>
      <p:pic>
        <p:nvPicPr>
          <p:cNvPr id="7" name="Picture 6"/>
          <p:cNvPicPr>
            <a:picLocks noChangeAspect="1"/>
          </p:cNvPicPr>
          <p:nvPr/>
        </p:nvPicPr>
        <p:blipFill>
          <a:blip r:embed="rId9">
            <a:extLst>
              <a:ext uri="{BEBA8EAE-BF5A-486C-A8C5-ECC9F3942E4B}">
                <a14:imgProps xmlns:a14="http://schemas.microsoft.com/office/drawing/2010/main">
                  <a14:imgLayer r:embed="rId7">
                    <a14:imgEffect>
                      <a14:backgroundRemoval t="10000" b="39000" l="60000" r="74667"/>
                    </a14:imgEffect>
                  </a14:imgLayer>
                </a14:imgProps>
              </a:ext>
              <a:ext uri="{28A0092B-C50C-407E-A947-70E740481C1C}">
                <a14:useLocalDpi xmlns:a14="http://schemas.microsoft.com/office/drawing/2010/main" val="0"/>
              </a:ext>
            </a:extLst>
          </a:blip>
          <a:stretch>
            <a:fillRect/>
          </a:stretch>
        </p:blipFill>
        <p:spPr>
          <a:xfrm>
            <a:off x="2816801" y="-27173"/>
            <a:ext cx="8165523" cy="6907726"/>
          </a:xfrm>
          <a:prstGeom prst="rect">
            <a:avLst/>
          </a:prstGeom>
        </p:spPr>
      </p:pic>
      <p:pic>
        <p:nvPicPr>
          <p:cNvPr id="8" name="Picture 7"/>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413173" y="4762896"/>
            <a:ext cx="3894426" cy="2447977"/>
          </a:xfrm>
          <a:prstGeom prst="rect">
            <a:avLst/>
          </a:prstGeom>
        </p:spPr>
      </p:pic>
      <p:pic>
        <p:nvPicPr>
          <p:cNvPr id="9" name="Audio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101350046"/>
      </p:ext>
    </p:extLst>
  </p:cSld>
  <p:clrMapOvr>
    <a:masterClrMapping/>
  </p:clrMapOvr>
  <mc:AlternateContent xmlns:mc="http://schemas.openxmlformats.org/markup-compatibility/2006" xmlns:p14="http://schemas.microsoft.com/office/powerpoint/2010/main">
    <mc:Choice Requires="p14">
      <p:transition spd="med" p14:dur="700" advTm="3206">
        <p:fade/>
      </p:transition>
    </mc:Choice>
    <mc:Fallback xmlns="">
      <p:transition spd="med" advTm="320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32" presetClass="emph" presetSubtype="0" fill="hold" nodeType="clickEffect">
                                  <p:stCondLst>
                                    <p:cond delay="0"/>
                                  </p:stCondLst>
                                  <p:childTnLst>
                                    <p:animRot by="120000">
                                      <p:cBhvr>
                                        <p:cTn id="10" dur="100" fill="hold">
                                          <p:stCondLst>
                                            <p:cond delay="0"/>
                                          </p:stCondLst>
                                        </p:cTn>
                                        <p:tgtEl>
                                          <p:spTgt spid="6"/>
                                        </p:tgtEl>
                                        <p:attrNameLst>
                                          <p:attrName>r</p:attrName>
                                        </p:attrNameLst>
                                      </p:cBhvr>
                                    </p:animRot>
                                    <p:animRot by="-240000">
                                      <p:cBhvr>
                                        <p:cTn id="11" dur="200" fill="hold">
                                          <p:stCondLst>
                                            <p:cond delay="200"/>
                                          </p:stCondLst>
                                        </p:cTn>
                                        <p:tgtEl>
                                          <p:spTgt spid="6"/>
                                        </p:tgtEl>
                                        <p:attrNameLst>
                                          <p:attrName>r</p:attrName>
                                        </p:attrNameLst>
                                      </p:cBhvr>
                                    </p:animRot>
                                    <p:animRot by="240000">
                                      <p:cBhvr>
                                        <p:cTn id="12" dur="200" fill="hold">
                                          <p:stCondLst>
                                            <p:cond delay="400"/>
                                          </p:stCondLst>
                                        </p:cTn>
                                        <p:tgtEl>
                                          <p:spTgt spid="6"/>
                                        </p:tgtEl>
                                        <p:attrNameLst>
                                          <p:attrName>r</p:attrName>
                                        </p:attrNameLst>
                                      </p:cBhvr>
                                    </p:animRot>
                                    <p:animRot by="-240000">
                                      <p:cBhvr>
                                        <p:cTn id="13" dur="200" fill="hold">
                                          <p:stCondLst>
                                            <p:cond delay="600"/>
                                          </p:stCondLst>
                                        </p:cTn>
                                        <p:tgtEl>
                                          <p:spTgt spid="6"/>
                                        </p:tgtEl>
                                        <p:attrNameLst>
                                          <p:attrName>r</p:attrName>
                                        </p:attrNameLst>
                                      </p:cBhvr>
                                    </p:animRot>
                                    <p:animRot by="120000">
                                      <p:cBhvr>
                                        <p:cTn id="14" dur="200" fill="hold">
                                          <p:stCondLst>
                                            <p:cond delay="800"/>
                                          </p:stCondLst>
                                        </p:cTn>
                                        <p:tgtEl>
                                          <p:spTgt spid="6"/>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37" presetClass="path" presetSubtype="0" accel="50000" decel="50000" fill="hold" nodeType="clickEffect">
                                  <p:stCondLst>
                                    <p:cond delay="0"/>
                                  </p:stCondLst>
                                  <p:childTnLst>
                                    <p:animMotion origin="layout" path="M 0 0 L 0.067 0.04 C 0.081 0.049 0.102 0.054 0.124 0.054 C 0.149 0.054 0.169 0.049 0.183 0.04 L 0.25 0 E" pathEditMode="relative" ptsTypes="">
                                      <p:cBhvr>
                                        <p:cTn id="18" dur="2000" fill="hold"/>
                                        <p:tgtEl>
                                          <p:spTgt spid="7"/>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70618" y="2780145"/>
            <a:ext cx="3943926" cy="1607128"/>
          </a:xfrm>
        </p:spPr>
        <p:txBody>
          <a:bodyPr>
            <a:normAutofit/>
          </a:bodyPr>
          <a:lstStyle/>
          <a:p>
            <a:r>
              <a:rPr lang="en-US" sz="1400" dirty="0">
                <a:latin typeface="Times New Roman" panose="02020603050405020304" pitchFamily="18" charset="0"/>
                <a:cs typeface="Times New Roman" panose="02020603050405020304" pitchFamily="18" charset="0"/>
              </a:rPr>
              <a:t>Once </a:t>
            </a:r>
            <a:r>
              <a:rPr lang="en-US" sz="1800" dirty="0">
                <a:latin typeface="Times New Roman" panose="02020603050405020304" pitchFamily="18" charset="0"/>
                <a:cs typeface="Times New Roman" panose="02020603050405020304" pitchFamily="18" charset="0"/>
              </a:rPr>
              <a:t>upon</a:t>
            </a:r>
            <a:r>
              <a:rPr lang="en-US" sz="1400" dirty="0">
                <a:latin typeface="Times New Roman" panose="02020603050405020304" pitchFamily="18" charset="0"/>
                <a:cs typeface="Times New Roman" panose="02020603050405020304" pitchFamily="18" charset="0"/>
              </a:rPr>
              <a:t> a time, in the cheerful village of </a:t>
            </a:r>
            <a:r>
              <a:rPr lang="en-US" sz="1400" dirty="0" err="1">
                <a:latin typeface="Times New Roman" panose="02020603050405020304" pitchFamily="18" charset="0"/>
                <a:cs typeface="Times New Roman" panose="02020603050405020304" pitchFamily="18" charset="0"/>
              </a:rPr>
              <a:t>Willowbrook</a:t>
            </a:r>
            <a:r>
              <a:rPr lang="en-US" sz="1400" dirty="0">
                <a:latin typeface="Times New Roman" panose="02020603050405020304" pitchFamily="18" charset="0"/>
                <a:cs typeface="Times New Roman" panose="02020603050405020304" pitchFamily="18" charset="0"/>
              </a:rPr>
              <a:t>, there lived three little witches  </a:t>
            </a:r>
            <a:r>
              <a:rPr lang="en-US" sz="1400" dirty="0" smtClean="0">
                <a:latin typeface="Times New Roman" panose="02020603050405020304" pitchFamily="18" charset="0"/>
                <a:cs typeface="Times New Roman" panose="02020603050405020304" pitchFamily="18" charset="0"/>
              </a:rPr>
              <a:t>Willa</a:t>
            </a:r>
            <a:r>
              <a:rPr lang="en-US" sz="1400" dirty="0">
                <a:latin typeface="Times New Roman" panose="02020603050405020304" pitchFamily="18" charset="0"/>
                <a:cs typeface="Times New Roman" panose="02020603050405020304" pitchFamily="18" charset="0"/>
              </a:rPr>
              <a:t>, Mina, and </a:t>
            </a:r>
            <a:r>
              <a:rPr lang="en-US" sz="1400" dirty="0" err="1">
                <a:latin typeface="Times New Roman" panose="02020603050405020304" pitchFamily="18" charset="0"/>
                <a:cs typeface="Times New Roman" panose="02020603050405020304" pitchFamily="18" charset="0"/>
              </a:rPr>
              <a:t>Dot.They</a:t>
            </a:r>
            <a:r>
              <a:rPr lang="en-US" sz="1400" dirty="0">
                <a:latin typeface="Times New Roman" panose="02020603050405020304" pitchFamily="18" charset="0"/>
                <a:cs typeface="Times New Roman" panose="02020603050405020304" pitchFamily="18" charset="0"/>
              </a:rPr>
              <a:t> weren’t the kind of witches who scared people. Oh no! They were helpful witches who used their magic to make gardens bloom and cakes rise perfectly in the </a:t>
            </a:r>
            <a:r>
              <a:rPr lang="en-US" sz="1400" dirty="0" smtClean="0">
                <a:latin typeface="Times New Roman" panose="02020603050405020304" pitchFamily="18" charset="0"/>
                <a:cs typeface="Times New Roman" panose="02020603050405020304" pitchFamily="18" charset="0"/>
              </a:rPr>
              <a:t>oven;</a:t>
            </a:r>
            <a:endParaRPr lang="en-US" sz="1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pic>
        <p:nvPicPr>
          <p:cNvPr id="5" name="Picture 4"/>
          <p:cNvPicPr>
            <a:picLocks noChangeAspect="1"/>
          </p:cNvPicPr>
          <p:nvPr/>
        </p:nvPicPr>
        <p:blipFill>
          <a:blip r:embed="rId6">
            <a:extLst>
              <a:ext uri="{BEBA8EAE-BF5A-486C-A8C5-ECC9F3942E4B}">
                <a14:imgProps xmlns:a14="http://schemas.microsoft.com/office/drawing/2010/main">
                  <a14:imgLayer r:embed="rId7">
                    <a14:imgEffect>
                      <a14:backgroundRemoval t="12500" b="89974" l="7422" r="36068"/>
                    </a14:imgEffect>
                  </a14:imgLayer>
                </a14:imgProps>
              </a:ext>
              <a:ext uri="{28A0092B-C50C-407E-A947-70E740481C1C}">
                <a14:useLocalDpi xmlns:a14="http://schemas.microsoft.com/office/drawing/2010/main" val="0"/>
              </a:ext>
            </a:extLst>
          </a:blip>
          <a:stretch>
            <a:fillRect/>
          </a:stretch>
        </p:blipFill>
        <p:spPr>
          <a:xfrm>
            <a:off x="0" y="117764"/>
            <a:ext cx="6858000" cy="6456218"/>
          </a:xfrm>
          <a:prstGeom prst="rect">
            <a:avLst/>
          </a:prstGeom>
        </p:spPr>
      </p:pic>
      <p:pic>
        <p:nvPicPr>
          <p:cNvPr id="6" name="Picture 5"/>
          <p:cNvPicPr>
            <a:picLocks noChangeAspect="1"/>
          </p:cNvPicPr>
          <p:nvPr/>
        </p:nvPicPr>
        <p:blipFill>
          <a:blip r:embed="rId8">
            <a:extLst>
              <a:ext uri="{BEBA8EAE-BF5A-486C-A8C5-ECC9F3942E4B}">
                <a14:imgProps xmlns:a14="http://schemas.microsoft.com/office/drawing/2010/main">
                  <a14:imgLayer r:embed="rId7">
                    <a14:imgEffect>
                      <a14:backgroundRemoval t="9896" b="63021" l="33073" r="69010"/>
                    </a14:imgEffect>
                  </a14:imgLayer>
                </a14:imgProps>
              </a:ext>
              <a:ext uri="{28A0092B-C50C-407E-A947-70E740481C1C}">
                <a14:useLocalDpi xmlns:a14="http://schemas.microsoft.com/office/drawing/2010/main" val="0"/>
              </a:ext>
            </a:extLst>
          </a:blip>
          <a:stretch>
            <a:fillRect/>
          </a:stretch>
        </p:blipFill>
        <p:spPr>
          <a:xfrm>
            <a:off x="0" y="0"/>
            <a:ext cx="6858000" cy="6858000"/>
          </a:xfrm>
          <a:prstGeom prst="rect">
            <a:avLst/>
          </a:prstGeom>
        </p:spPr>
      </p:pic>
      <p:pic>
        <p:nvPicPr>
          <p:cNvPr id="7" name="Picture 6"/>
          <p:cNvPicPr>
            <a:picLocks noChangeAspect="1"/>
          </p:cNvPicPr>
          <p:nvPr/>
        </p:nvPicPr>
        <p:blipFill>
          <a:blip r:embed="rId9">
            <a:extLst>
              <a:ext uri="{BEBA8EAE-BF5A-486C-A8C5-ECC9F3942E4B}">
                <a14:imgProps xmlns:a14="http://schemas.microsoft.com/office/drawing/2010/main">
                  <a14:imgLayer r:embed="rId7">
                    <a14:imgEffect>
                      <a14:backgroundRemoval t="9896" b="89974" l="61719" r="94271"/>
                    </a14:imgEffect>
                  </a14:imgLayer>
                </a14:imgProps>
              </a:ext>
              <a:ext uri="{28A0092B-C50C-407E-A947-70E740481C1C}">
                <a14:useLocalDpi xmlns:a14="http://schemas.microsoft.com/office/drawing/2010/main" val="0"/>
              </a:ext>
            </a:extLst>
          </a:blip>
          <a:stretch>
            <a:fillRect/>
          </a:stretch>
        </p:blipFill>
        <p:spPr>
          <a:xfrm>
            <a:off x="0" y="80963"/>
            <a:ext cx="6858000" cy="6858000"/>
          </a:xfrm>
          <a:prstGeom prst="rect">
            <a:avLst/>
          </a:prstGeom>
        </p:spPr>
      </p:pic>
      <p:pic>
        <p:nvPicPr>
          <p:cNvPr id="8" name="Picture 7"/>
          <p:cNvPicPr>
            <a:picLocks noChangeAspect="1"/>
          </p:cNvPicPr>
          <p:nvPr/>
        </p:nvPicPr>
        <p:blipFill>
          <a:blip r:embed="rId10">
            <a:extLst>
              <a:ext uri="{BEBA8EAE-BF5A-486C-A8C5-ECC9F3942E4B}">
                <a14:imgProps xmlns:a14="http://schemas.microsoft.com/office/drawing/2010/main">
                  <a14:imgLayer r:embed="rId7">
                    <a14:imgEffect>
                      <a14:backgroundRemoval t="13281" b="91667" l="6771" r="37240"/>
                    </a14:imgEffect>
                  </a14:imgLayer>
                </a14:imgProps>
              </a:ext>
              <a:ext uri="{28A0092B-C50C-407E-A947-70E740481C1C}">
                <a14:useLocalDpi xmlns:a14="http://schemas.microsoft.com/office/drawing/2010/main" val="0"/>
              </a:ext>
            </a:extLst>
          </a:blip>
          <a:stretch>
            <a:fillRect/>
          </a:stretch>
        </p:blipFill>
        <p:spPr>
          <a:xfrm>
            <a:off x="0" y="0"/>
            <a:ext cx="6858000" cy="6858000"/>
          </a:xfrm>
          <a:prstGeom prst="rect">
            <a:avLst/>
          </a:prstGeom>
        </p:spPr>
      </p:pic>
      <p:pic>
        <p:nvPicPr>
          <p:cNvPr id="9" name="Picture 8"/>
          <p:cNvPicPr>
            <a:picLocks noChangeAspect="1"/>
          </p:cNvPicPr>
          <p:nvPr/>
        </p:nvPicPr>
        <p:blipFill>
          <a:blip r:embed="rId11">
            <a:extLst>
              <a:ext uri="{BEBA8EAE-BF5A-486C-A8C5-ECC9F3942E4B}">
                <a14:imgProps xmlns:a14="http://schemas.microsoft.com/office/drawing/2010/main">
                  <a14:imgLayer r:embed="rId7">
                    <a14:imgEffect>
                      <a14:backgroundRemoval t="9896" b="59766" l="29948" r="68099"/>
                    </a14:imgEffect>
                  </a14:imgLayer>
                </a14:imgProps>
              </a:ext>
              <a:ext uri="{28A0092B-C50C-407E-A947-70E740481C1C}">
                <a14:useLocalDpi xmlns:a14="http://schemas.microsoft.com/office/drawing/2010/main" val="0"/>
              </a:ext>
            </a:extLst>
          </a:blip>
          <a:stretch>
            <a:fillRect/>
          </a:stretch>
        </p:blipFill>
        <p:spPr>
          <a:xfrm>
            <a:off x="0" y="0"/>
            <a:ext cx="6858000" cy="6858000"/>
          </a:xfrm>
          <a:prstGeom prst="rect">
            <a:avLst/>
          </a:prstGeom>
        </p:spPr>
      </p:pic>
      <p:pic>
        <p:nvPicPr>
          <p:cNvPr id="10" name="Picture 9"/>
          <p:cNvPicPr>
            <a:picLocks noChangeAspect="1"/>
          </p:cNvPicPr>
          <p:nvPr/>
        </p:nvPicPr>
        <p:blipFill>
          <a:blip r:embed="rId12">
            <a:extLst>
              <a:ext uri="{BEBA8EAE-BF5A-486C-A8C5-ECC9F3942E4B}">
                <a14:imgProps xmlns:a14="http://schemas.microsoft.com/office/drawing/2010/main">
                  <a14:imgLayer r:embed="rId7">
                    <a14:imgEffect>
                      <a14:backgroundRemoval t="9896" b="89974" l="61589" r="95182"/>
                    </a14:imgEffect>
                  </a14:imgLayer>
                </a14:imgProps>
              </a:ext>
              <a:ext uri="{28A0092B-C50C-407E-A947-70E740481C1C}">
                <a14:useLocalDpi xmlns:a14="http://schemas.microsoft.com/office/drawing/2010/main" val="0"/>
              </a:ext>
            </a:extLst>
          </a:blip>
          <a:stretch>
            <a:fillRect/>
          </a:stretch>
        </p:blipFill>
        <p:spPr>
          <a:xfrm>
            <a:off x="0" y="0"/>
            <a:ext cx="6858000" cy="6858000"/>
          </a:xfrm>
          <a:prstGeom prst="rect">
            <a:avLst/>
          </a:prstGeom>
        </p:spPr>
      </p:pic>
      <p:pic>
        <p:nvPicPr>
          <p:cNvPr id="11" name="Audio 10">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4231867675"/>
      </p:ext>
    </p:extLst>
  </p:cSld>
  <p:clrMapOvr>
    <a:masterClrMapping/>
  </p:clrMapOvr>
  <p:transition spd="slow" advTm="2175">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37608" y="1348509"/>
            <a:ext cx="3736109" cy="2336800"/>
          </a:xfrm>
        </p:spPr>
        <p:txBody>
          <a:bodyPr>
            <a:normAutofit/>
          </a:bodyPr>
          <a:lstStyle/>
          <a:p>
            <a:r>
              <a:rPr lang="en-US" sz="1800" dirty="0">
                <a:latin typeface="Times New Roman" panose="02020603050405020304" pitchFamily="18" charset="0"/>
                <a:cs typeface="Times New Roman" panose="02020603050405020304" pitchFamily="18" charset="0"/>
              </a:rPr>
              <a:t>One evening, as the stars began to twinkle, the three witches noticed something strange </a:t>
            </a:r>
            <a:r>
              <a:rPr lang="en-US" sz="1800" dirty="0" smtClean="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the moon was </a:t>
            </a:r>
            <a:r>
              <a:rPr lang="en-US" sz="1800" dirty="0" err="1">
                <a:latin typeface="Times New Roman" panose="02020603050405020304" pitchFamily="18" charset="0"/>
                <a:cs typeface="Times New Roman" panose="02020603050405020304" pitchFamily="18" charset="0"/>
              </a:rPr>
              <a:t>missing!“Oh</a:t>
            </a:r>
            <a:r>
              <a:rPr lang="en-US" sz="1800" dirty="0">
                <a:latin typeface="Times New Roman" panose="02020603050405020304" pitchFamily="18" charset="0"/>
                <a:cs typeface="Times New Roman" panose="02020603050405020304" pitchFamily="18" charset="0"/>
              </a:rPr>
              <a:t> no!” gasped Willa. “How will the owls see where to fly?”</a:t>
            </a:r>
          </a:p>
        </p:txBody>
      </p:sp>
      <p:pic>
        <p:nvPicPr>
          <p:cNvPr id="4" name="Content Placeholder 3"/>
          <p:cNvPicPr>
            <a:picLocks noGrp="1" noChangeAspect="1"/>
          </p:cNvPicPr>
          <p:nvPr>
            <p:ph idx="1"/>
          </p:nvPr>
        </p:nvPicPr>
        <p:blipFill>
          <a:blip r:embed="rId5" cstate="print">
            <a:extLst>
              <a:ext uri="{BEBA8EAE-BF5A-486C-A8C5-ECC9F3942E4B}">
                <a14:imgProps xmlns:a14="http://schemas.microsoft.com/office/drawing/2010/main">
                  <a14:imgLayer r:embed="rId6">
                    <a14:imgEffect>
                      <a14:backgroundRemoval t="69037" b="82034" l="5571" r="18342"/>
                    </a14:imgEffect>
                  </a14:imgLayer>
                </a14:imgProps>
              </a:ext>
              <a:ext uri="{28A0092B-C50C-407E-A947-70E740481C1C}">
                <a14:useLocalDpi xmlns:a14="http://schemas.microsoft.com/office/drawing/2010/main" val="0"/>
              </a:ext>
            </a:extLst>
          </a:blip>
          <a:stretch>
            <a:fillRect/>
          </a:stretch>
        </p:blipFill>
        <p:spPr>
          <a:xfrm>
            <a:off x="105806" y="-1"/>
            <a:ext cx="8029114" cy="6788728"/>
          </a:xfr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0"/>
            <a:ext cx="7278255" cy="5929745"/>
          </a:xfrm>
          <a:prstGeom prst="rect">
            <a:avLst/>
          </a:prstGeom>
        </p:spPr>
      </p:pic>
      <p:pic>
        <p:nvPicPr>
          <p:cNvPr id="6" name="Picture 5"/>
          <p:cNvPicPr>
            <a:picLocks noChangeAspect="1"/>
          </p:cNvPicPr>
          <p:nvPr/>
        </p:nvPicPr>
        <p:blipFill>
          <a:blip r:embed="rId8">
            <a:extLst>
              <a:ext uri="{BEBA8EAE-BF5A-486C-A8C5-ECC9F3942E4B}">
                <a14:imgProps xmlns:a14="http://schemas.microsoft.com/office/drawing/2010/main">
                  <a14:imgLayer r:embed="rId6">
                    <a14:imgEffect>
                      <a14:backgroundRemoval t="61391" b="83257" l="6658" r="19837"/>
                    </a14:imgEffect>
                  </a14:imgLayer>
                </a14:imgProps>
              </a:ext>
              <a:ext uri="{28A0092B-C50C-407E-A947-70E740481C1C}">
                <a14:useLocalDpi xmlns:a14="http://schemas.microsoft.com/office/drawing/2010/main" val="0"/>
              </a:ext>
            </a:extLst>
          </a:blip>
          <a:stretch>
            <a:fillRect/>
          </a:stretch>
        </p:blipFill>
        <p:spPr>
          <a:xfrm>
            <a:off x="-1" y="0"/>
            <a:ext cx="7342909" cy="5929745"/>
          </a:xfrm>
          <a:prstGeom prst="rect">
            <a:avLst/>
          </a:prstGeom>
        </p:spPr>
      </p:pic>
      <p:pic>
        <p:nvPicPr>
          <p:cNvPr id="7" name="Picture 6"/>
          <p:cNvPicPr>
            <a:picLocks noChangeAspect="1"/>
          </p:cNvPicPr>
          <p:nvPr/>
        </p:nvPicPr>
        <p:blipFill>
          <a:blip r:embed="rId9">
            <a:extLst>
              <a:ext uri="{BEBA8EAE-BF5A-486C-A8C5-ECC9F3942E4B}">
                <a14:imgProps xmlns:a14="http://schemas.microsoft.com/office/drawing/2010/main">
                  <a14:imgLayer r:embed="rId6">
                    <a14:imgEffect>
                      <a14:backgroundRemoval t="9939" b="89985" l="37500" r="54620"/>
                    </a14:imgEffect>
                  </a14:imgLayer>
                </a14:imgProps>
              </a:ext>
              <a:ext uri="{28A0092B-C50C-407E-A947-70E740481C1C}">
                <a14:useLocalDpi xmlns:a14="http://schemas.microsoft.com/office/drawing/2010/main" val="0"/>
              </a:ext>
            </a:extLst>
          </a:blip>
          <a:stretch>
            <a:fillRect/>
          </a:stretch>
        </p:blipFill>
        <p:spPr>
          <a:xfrm>
            <a:off x="0" y="-69273"/>
            <a:ext cx="7278254" cy="5999018"/>
          </a:xfrm>
          <a:prstGeom prst="rect">
            <a:avLst/>
          </a:prstGeom>
        </p:spPr>
      </p:pic>
      <p:pic>
        <p:nvPicPr>
          <p:cNvPr id="8" name="Picture 7"/>
          <p:cNvPicPr>
            <a:picLocks noChangeAspect="1"/>
          </p:cNvPicPr>
          <p:nvPr/>
        </p:nvPicPr>
        <p:blipFill>
          <a:blip r:embed="rId10">
            <a:extLst>
              <a:ext uri="{BEBA8EAE-BF5A-486C-A8C5-ECC9F3942E4B}">
                <a14:imgProps xmlns:a14="http://schemas.microsoft.com/office/drawing/2010/main">
                  <a14:imgLayer r:embed="rId6">
                    <a14:imgEffect>
                      <a14:backgroundRemoval t="56422" b="89985" l="53804" r="89946"/>
                    </a14:imgEffect>
                  </a14:imgLayer>
                </a14:imgProps>
              </a:ext>
              <a:ext uri="{28A0092B-C50C-407E-A947-70E740481C1C}">
                <a14:useLocalDpi xmlns:a14="http://schemas.microsoft.com/office/drawing/2010/main" val="0"/>
              </a:ext>
            </a:extLst>
          </a:blip>
          <a:stretch>
            <a:fillRect/>
          </a:stretch>
        </p:blipFill>
        <p:spPr>
          <a:xfrm>
            <a:off x="60035" y="0"/>
            <a:ext cx="7250546" cy="5929745"/>
          </a:xfrm>
          <a:prstGeom prst="rect">
            <a:avLst/>
          </a:prstGeom>
        </p:spPr>
      </p:pic>
      <p:pic>
        <p:nvPicPr>
          <p:cNvPr id="9" name="Picture 8"/>
          <p:cNvPicPr>
            <a:picLocks noChangeAspect="1"/>
          </p:cNvPicPr>
          <p:nvPr/>
        </p:nvPicPr>
        <p:blipFill>
          <a:blip r:embed="rId11">
            <a:extLst>
              <a:ext uri="{BEBA8EAE-BF5A-486C-A8C5-ECC9F3942E4B}">
                <a14:imgProps xmlns:a14="http://schemas.microsoft.com/office/drawing/2010/main">
                  <a14:imgLayer r:embed="rId6">
                    <a14:imgEffect>
                      <a14:backgroundRemoval t="9939" b="26835" l="9918" r="89946"/>
                    </a14:imgEffect>
                  </a14:imgLayer>
                </a14:imgProps>
              </a:ext>
              <a:ext uri="{28A0092B-C50C-407E-A947-70E740481C1C}">
                <a14:useLocalDpi xmlns:a14="http://schemas.microsoft.com/office/drawing/2010/main" val="0"/>
              </a:ext>
            </a:extLst>
          </a:blip>
          <a:stretch>
            <a:fillRect/>
          </a:stretch>
        </p:blipFill>
        <p:spPr>
          <a:xfrm>
            <a:off x="-453548" y="-152400"/>
            <a:ext cx="7965433" cy="6858000"/>
          </a:xfrm>
          <a:prstGeom prst="rect">
            <a:avLst/>
          </a:prstGeom>
        </p:spPr>
      </p:pic>
      <p:pic>
        <p:nvPicPr>
          <p:cNvPr id="11" name="Picture 10"/>
          <p:cNvPicPr>
            <a:picLocks noChangeAspect="1"/>
          </p:cNvPicPr>
          <p:nvPr/>
        </p:nvPicPr>
        <p:blipFill>
          <a:blip r:embed="rId12">
            <a:extLst>
              <a:ext uri="{BEBA8EAE-BF5A-486C-A8C5-ECC9F3942E4B}">
                <a14:imgProps xmlns:a14="http://schemas.microsoft.com/office/drawing/2010/main">
                  <a14:imgLayer r:embed="rId13">
                    <a14:imgEffect>
                      <a14:backgroundRemoval t="6056" b="92799" l="11359" r="96699"/>
                    </a14:imgEffect>
                  </a14:imgLayer>
                </a14:imgProps>
              </a:ext>
              <a:ext uri="{28A0092B-C50C-407E-A947-70E740481C1C}">
                <a14:useLocalDpi xmlns:a14="http://schemas.microsoft.com/office/drawing/2010/main" val="0"/>
              </a:ext>
            </a:extLst>
          </a:blip>
          <a:stretch>
            <a:fillRect/>
          </a:stretch>
        </p:blipFill>
        <p:spPr>
          <a:xfrm>
            <a:off x="7278254" y="4320595"/>
            <a:ext cx="4867975" cy="2833257"/>
          </a:xfrm>
          <a:prstGeom prst="rect">
            <a:avLst/>
          </a:prstGeom>
        </p:spPr>
      </p:pic>
      <p:pic>
        <p:nvPicPr>
          <p:cNvPr id="12" name="Picture 11"/>
          <p:cNvPicPr>
            <a:picLocks noChangeAspect="1"/>
          </p:cNvPicPr>
          <p:nvPr/>
        </p:nvPicPr>
        <p:blipFill>
          <a:blip r:embed="rId14">
            <a:extLst>
              <a:ext uri="{BEBA8EAE-BF5A-486C-A8C5-ECC9F3942E4B}">
                <a14:imgProps xmlns:a14="http://schemas.microsoft.com/office/drawing/2010/main">
                  <a14:imgLayer r:embed="rId13">
                    <a14:imgEffect>
                      <a14:backgroundRemoval t="9984" b="80196" l="59515" r="97379"/>
                    </a14:imgEffect>
                  </a14:imgLayer>
                </a14:imgProps>
              </a:ext>
              <a:ext uri="{28A0092B-C50C-407E-A947-70E740481C1C}">
                <a14:useLocalDpi xmlns:a14="http://schemas.microsoft.com/office/drawing/2010/main" val="0"/>
              </a:ext>
            </a:extLst>
          </a:blip>
          <a:stretch>
            <a:fillRect/>
          </a:stretch>
        </p:blipFill>
        <p:spPr>
          <a:xfrm>
            <a:off x="4951791" y="4302995"/>
            <a:ext cx="8193856" cy="4860627"/>
          </a:xfrm>
          <a:prstGeom prst="rect">
            <a:avLst/>
          </a:prstGeom>
        </p:spPr>
      </p:pic>
      <p:pic>
        <p:nvPicPr>
          <p:cNvPr id="13" name="Audio 1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5"/>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1157985883"/>
      </p:ext>
    </p:extLst>
  </p:cSld>
  <p:clrMapOvr>
    <a:masterClrMapping/>
  </p:clrMapOvr>
  <p:transition spd="slow" advTm="2665">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32" presetClass="emph" presetSubtype="0" fill="hold" nodeType="clickEffect">
                                  <p:stCondLst>
                                    <p:cond delay="0"/>
                                  </p:stCondLst>
                                  <p:childTnLst>
                                    <p:animRot by="120000">
                                      <p:cBhvr>
                                        <p:cTn id="10" dur="100" fill="hold">
                                          <p:stCondLst>
                                            <p:cond delay="0"/>
                                          </p:stCondLst>
                                        </p:cTn>
                                        <p:tgtEl>
                                          <p:spTgt spid="6"/>
                                        </p:tgtEl>
                                        <p:attrNameLst>
                                          <p:attrName>r</p:attrName>
                                        </p:attrNameLst>
                                      </p:cBhvr>
                                    </p:animRot>
                                    <p:animRot by="-240000">
                                      <p:cBhvr>
                                        <p:cTn id="11" dur="200" fill="hold">
                                          <p:stCondLst>
                                            <p:cond delay="200"/>
                                          </p:stCondLst>
                                        </p:cTn>
                                        <p:tgtEl>
                                          <p:spTgt spid="6"/>
                                        </p:tgtEl>
                                        <p:attrNameLst>
                                          <p:attrName>r</p:attrName>
                                        </p:attrNameLst>
                                      </p:cBhvr>
                                    </p:animRot>
                                    <p:animRot by="240000">
                                      <p:cBhvr>
                                        <p:cTn id="12" dur="200" fill="hold">
                                          <p:stCondLst>
                                            <p:cond delay="400"/>
                                          </p:stCondLst>
                                        </p:cTn>
                                        <p:tgtEl>
                                          <p:spTgt spid="6"/>
                                        </p:tgtEl>
                                        <p:attrNameLst>
                                          <p:attrName>r</p:attrName>
                                        </p:attrNameLst>
                                      </p:cBhvr>
                                    </p:animRot>
                                    <p:animRot by="-240000">
                                      <p:cBhvr>
                                        <p:cTn id="13" dur="200" fill="hold">
                                          <p:stCondLst>
                                            <p:cond delay="600"/>
                                          </p:stCondLst>
                                        </p:cTn>
                                        <p:tgtEl>
                                          <p:spTgt spid="6"/>
                                        </p:tgtEl>
                                        <p:attrNameLst>
                                          <p:attrName>r</p:attrName>
                                        </p:attrNameLst>
                                      </p:cBhvr>
                                    </p:animRot>
                                    <p:animRot by="120000">
                                      <p:cBhvr>
                                        <p:cTn id="14" dur="200" fill="hold">
                                          <p:stCondLst>
                                            <p:cond delay="800"/>
                                          </p:stCondLst>
                                        </p:cTn>
                                        <p:tgtEl>
                                          <p:spTgt spid="6"/>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32" presetClass="emph" presetSubtype="0" fill="hold" nodeType="clickEffect">
                                  <p:stCondLst>
                                    <p:cond delay="0"/>
                                  </p:stCondLst>
                                  <p:childTnLst>
                                    <p:animRot by="120000">
                                      <p:cBhvr>
                                        <p:cTn id="18" dur="100" fill="hold">
                                          <p:stCondLst>
                                            <p:cond delay="0"/>
                                          </p:stCondLst>
                                        </p:cTn>
                                        <p:tgtEl>
                                          <p:spTgt spid="7"/>
                                        </p:tgtEl>
                                        <p:attrNameLst>
                                          <p:attrName>r</p:attrName>
                                        </p:attrNameLst>
                                      </p:cBhvr>
                                    </p:animRot>
                                    <p:animRot by="-240000">
                                      <p:cBhvr>
                                        <p:cTn id="19" dur="200" fill="hold">
                                          <p:stCondLst>
                                            <p:cond delay="200"/>
                                          </p:stCondLst>
                                        </p:cTn>
                                        <p:tgtEl>
                                          <p:spTgt spid="7"/>
                                        </p:tgtEl>
                                        <p:attrNameLst>
                                          <p:attrName>r</p:attrName>
                                        </p:attrNameLst>
                                      </p:cBhvr>
                                    </p:animRot>
                                    <p:animRot by="240000">
                                      <p:cBhvr>
                                        <p:cTn id="20" dur="200" fill="hold">
                                          <p:stCondLst>
                                            <p:cond delay="400"/>
                                          </p:stCondLst>
                                        </p:cTn>
                                        <p:tgtEl>
                                          <p:spTgt spid="7"/>
                                        </p:tgtEl>
                                        <p:attrNameLst>
                                          <p:attrName>r</p:attrName>
                                        </p:attrNameLst>
                                      </p:cBhvr>
                                    </p:animRot>
                                    <p:animRot by="-240000">
                                      <p:cBhvr>
                                        <p:cTn id="21" dur="200" fill="hold">
                                          <p:stCondLst>
                                            <p:cond delay="600"/>
                                          </p:stCondLst>
                                        </p:cTn>
                                        <p:tgtEl>
                                          <p:spTgt spid="7"/>
                                        </p:tgtEl>
                                        <p:attrNameLst>
                                          <p:attrName>r</p:attrName>
                                        </p:attrNameLst>
                                      </p:cBhvr>
                                    </p:animRot>
                                    <p:animRot by="120000">
                                      <p:cBhvr>
                                        <p:cTn id="22" dur="200" fill="hold">
                                          <p:stCondLst>
                                            <p:cond delay="800"/>
                                          </p:stCondLst>
                                        </p:cTn>
                                        <p:tgtEl>
                                          <p:spTgt spid="7"/>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32" presetClass="emph" presetSubtype="0" fill="hold" nodeType="clickEffect">
                                  <p:stCondLst>
                                    <p:cond delay="0"/>
                                  </p:stCondLst>
                                  <p:childTnLst>
                                    <p:animRot by="120000">
                                      <p:cBhvr>
                                        <p:cTn id="26" dur="100" fill="hold">
                                          <p:stCondLst>
                                            <p:cond delay="0"/>
                                          </p:stCondLst>
                                        </p:cTn>
                                        <p:tgtEl>
                                          <p:spTgt spid="8"/>
                                        </p:tgtEl>
                                        <p:attrNameLst>
                                          <p:attrName>r</p:attrName>
                                        </p:attrNameLst>
                                      </p:cBhvr>
                                    </p:animRot>
                                    <p:animRot by="-240000">
                                      <p:cBhvr>
                                        <p:cTn id="27" dur="200" fill="hold">
                                          <p:stCondLst>
                                            <p:cond delay="200"/>
                                          </p:stCondLst>
                                        </p:cTn>
                                        <p:tgtEl>
                                          <p:spTgt spid="8"/>
                                        </p:tgtEl>
                                        <p:attrNameLst>
                                          <p:attrName>r</p:attrName>
                                        </p:attrNameLst>
                                      </p:cBhvr>
                                    </p:animRot>
                                    <p:animRot by="240000">
                                      <p:cBhvr>
                                        <p:cTn id="28" dur="200" fill="hold">
                                          <p:stCondLst>
                                            <p:cond delay="400"/>
                                          </p:stCondLst>
                                        </p:cTn>
                                        <p:tgtEl>
                                          <p:spTgt spid="8"/>
                                        </p:tgtEl>
                                        <p:attrNameLst>
                                          <p:attrName>r</p:attrName>
                                        </p:attrNameLst>
                                      </p:cBhvr>
                                    </p:animRot>
                                    <p:animRot by="-240000">
                                      <p:cBhvr>
                                        <p:cTn id="29" dur="200" fill="hold">
                                          <p:stCondLst>
                                            <p:cond delay="600"/>
                                          </p:stCondLst>
                                        </p:cTn>
                                        <p:tgtEl>
                                          <p:spTgt spid="8"/>
                                        </p:tgtEl>
                                        <p:attrNameLst>
                                          <p:attrName>r</p:attrName>
                                        </p:attrNameLst>
                                      </p:cBhvr>
                                    </p:animRot>
                                    <p:animRot by="120000">
                                      <p:cBhvr>
                                        <p:cTn id="30" dur="200" fill="hold">
                                          <p:stCondLst>
                                            <p:cond delay="800"/>
                                          </p:stCondLst>
                                        </p:cTn>
                                        <p:tgtEl>
                                          <p:spTgt spid="8"/>
                                        </p:tgtEl>
                                        <p:attrNameLst>
                                          <p:attrName>r</p:attrName>
                                        </p:attrNameLst>
                                      </p:cBhvr>
                                    </p:animRot>
                                  </p:childTnLst>
                                </p:cTn>
                              </p:par>
                            </p:childTnLst>
                          </p:cTn>
                        </p:par>
                      </p:childTnLst>
                    </p:cTn>
                  </p:par>
                  <p:par>
                    <p:cTn id="31" fill="hold">
                      <p:stCondLst>
                        <p:cond delay="indefinite"/>
                      </p:stCondLst>
                      <p:childTnLst>
                        <p:par>
                          <p:cTn id="32" fill="hold">
                            <p:stCondLst>
                              <p:cond delay="0"/>
                            </p:stCondLst>
                            <p:childTnLst>
                              <p:par>
                                <p:cTn id="33" presetID="32" presetClass="emph" presetSubtype="0" fill="hold" nodeType="clickEffect">
                                  <p:stCondLst>
                                    <p:cond delay="0"/>
                                  </p:stCondLst>
                                  <p:childTnLst>
                                    <p:animRot by="120000">
                                      <p:cBhvr>
                                        <p:cTn id="34" dur="100" fill="hold">
                                          <p:stCondLst>
                                            <p:cond delay="0"/>
                                          </p:stCondLst>
                                        </p:cTn>
                                        <p:tgtEl>
                                          <p:spTgt spid="9"/>
                                        </p:tgtEl>
                                        <p:attrNameLst>
                                          <p:attrName>r</p:attrName>
                                        </p:attrNameLst>
                                      </p:cBhvr>
                                    </p:animRot>
                                    <p:animRot by="-240000">
                                      <p:cBhvr>
                                        <p:cTn id="35" dur="200" fill="hold">
                                          <p:stCondLst>
                                            <p:cond delay="200"/>
                                          </p:stCondLst>
                                        </p:cTn>
                                        <p:tgtEl>
                                          <p:spTgt spid="9"/>
                                        </p:tgtEl>
                                        <p:attrNameLst>
                                          <p:attrName>r</p:attrName>
                                        </p:attrNameLst>
                                      </p:cBhvr>
                                    </p:animRot>
                                    <p:animRot by="240000">
                                      <p:cBhvr>
                                        <p:cTn id="36" dur="200" fill="hold">
                                          <p:stCondLst>
                                            <p:cond delay="400"/>
                                          </p:stCondLst>
                                        </p:cTn>
                                        <p:tgtEl>
                                          <p:spTgt spid="9"/>
                                        </p:tgtEl>
                                        <p:attrNameLst>
                                          <p:attrName>r</p:attrName>
                                        </p:attrNameLst>
                                      </p:cBhvr>
                                    </p:animRot>
                                    <p:animRot by="-240000">
                                      <p:cBhvr>
                                        <p:cTn id="37" dur="200" fill="hold">
                                          <p:stCondLst>
                                            <p:cond delay="600"/>
                                          </p:stCondLst>
                                        </p:cTn>
                                        <p:tgtEl>
                                          <p:spTgt spid="9"/>
                                        </p:tgtEl>
                                        <p:attrNameLst>
                                          <p:attrName>r</p:attrName>
                                        </p:attrNameLst>
                                      </p:cBhvr>
                                    </p:animRot>
                                    <p:animRot by="120000">
                                      <p:cBhvr>
                                        <p:cTn id="38" dur="200" fill="hold">
                                          <p:stCondLst>
                                            <p:cond delay="800"/>
                                          </p:stCondLst>
                                        </p:cTn>
                                        <p:tgtEl>
                                          <p:spTgt spid="9"/>
                                        </p:tgtEl>
                                        <p:attrNameLst>
                                          <p:attrName>r</p:attrName>
                                        </p:attrNameLst>
                                      </p:cBhvr>
                                    </p:animRot>
                                  </p:childTnLst>
                                </p:cTn>
                              </p:par>
                            </p:childTnLst>
                          </p:cTn>
                        </p:par>
                      </p:childTnLst>
                    </p:cTn>
                  </p:par>
                  <p:par>
                    <p:cTn id="39" fill="hold">
                      <p:stCondLst>
                        <p:cond delay="indefinite"/>
                      </p:stCondLst>
                      <p:childTnLst>
                        <p:par>
                          <p:cTn id="40" fill="hold">
                            <p:stCondLst>
                              <p:cond delay="0"/>
                            </p:stCondLst>
                            <p:childTnLst>
                              <p:par>
                                <p:cTn id="41" presetID="32" presetClass="emph" presetSubtype="0" fill="hold" nodeType="clickEffect">
                                  <p:stCondLst>
                                    <p:cond delay="0"/>
                                  </p:stCondLst>
                                  <p:childTnLst>
                                    <p:animRot by="120000">
                                      <p:cBhvr>
                                        <p:cTn id="42" dur="100" fill="hold">
                                          <p:stCondLst>
                                            <p:cond delay="0"/>
                                          </p:stCondLst>
                                        </p:cTn>
                                        <p:tgtEl>
                                          <p:spTgt spid="12"/>
                                        </p:tgtEl>
                                        <p:attrNameLst>
                                          <p:attrName>r</p:attrName>
                                        </p:attrNameLst>
                                      </p:cBhvr>
                                    </p:animRot>
                                    <p:animRot by="-240000">
                                      <p:cBhvr>
                                        <p:cTn id="43" dur="200" fill="hold">
                                          <p:stCondLst>
                                            <p:cond delay="200"/>
                                          </p:stCondLst>
                                        </p:cTn>
                                        <p:tgtEl>
                                          <p:spTgt spid="12"/>
                                        </p:tgtEl>
                                        <p:attrNameLst>
                                          <p:attrName>r</p:attrName>
                                        </p:attrNameLst>
                                      </p:cBhvr>
                                    </p:animRot>
                                    <p:animRot by="240000">
                                      <p:cBhvr>
                                        <p:cTn id="44" dur="200" fill="hold">
                                          <p:stCondLst>
                                            <p:cond delay="400"/>
                                          </p:stCondLst>
                                        </p:cTn>
                                        <p:tgtEl>
                                          <p:spTgt spid="12"/>
                                        </p:tgtEl>
                                        <p:attrNameLst>
                                          <p:attrName>r</p:attrName>
                                        </p:attrNameLst>
                                      </p:cBhvr>
                                    </p:animRot>
                                    <p:animRot by="-240000">
                                      <p:cBhvr>
                                        <p:cTn id="45" dur="200" fill="hold">
                                          <p:stCondLst>
                                            <p:cond delay="600"/>
                                          </p:stCondLst>
                                        </p:cTn>
                                        <p:tgtEl>
                                          <p:spTgt spid="12"/>
                                        </p:tgtEl>
                                        <p:attrNameLst>
                                          <p:attrName>r</p:attrName>
                                        </p:attrNameLst>
                                      </p:cBhvr>
                                    </p:animRot>
                                    <p:animRot by="120000">
                                      <p:cBhvr>
                                        <p:cTn id="46"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7" fill="hold" display="0">
                  <p:stCondLst>
                    <p:cond delay="indefinite"/>
                  </p:stCondLst>
                  <p:endCondLst>
                    <p:cond evt="onStopAudio" delay="0">
                      <p:tgtEl>
                        <p:sldTgt/>
                      </p:tgtEl>
                    </p:cond>
                  </p:endCondLst>
                </p:cTn>
                <p:tgtEl>
                  <p:spTgt spid="1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980" y="4455959"/>
            <a:ext cx="7167419" cy="2138805"/>
          </a:xfrm>
        </p:spPr>
        <p:txBody>
          <a:bodyPr>
            <a:normAutofit fontScale="90000"/>
          </a:bodyPr>
          <a:lstStyle/>
          <a:p>
            <a:r>
              <a:rPr lang="en-US" sz="2800" dirty="0">
                <a:latin typeface="Times New Roman" panose="02020603050405020304" pitchFamily="18" charset="0"/>
                <a:cs typeface="Times New Roman" panose="02020603050405020304" pitchFamily="18" charset="0"/>
              </a:rPr>
              <a:t>We must find the moonlight!” said Mina, grabbing her glowing </a:t>
            </a:r>
            <a:r>
              <a:rPr lang="en-US" sz="2800" dirty="0" err="1">
                <a:latin typeface="Times New Roman" panose="02020603050405020304" pitchFamily="18" charset="0"/>
                <a:cs typeface="Times New Roman" panose="02020603050405020304" pitchFamily="18" charset="0"/>
              </a:rPr>
              <a:t>broom.Dot</a:t>
            </a:r>
            <a:r>
              <a:rPr lang="en-US" sz="2800" dirty="0">
                <a:latin typeface="Times New Roman" panose="02020603050405020304" pitchFamily="18" charset="0"/>
                <a:cs typeface="Times New Roman" panose="02020603050405020304" pitchFamily="18" charset="0"/>
              </a:rPr>
              <a:t>, the smallest witch, waved her wand and </a:t>
            </a:r>
            <a:r>
              <a:rPr lang="en-US" sz="2800" dirty="0" err="1">
                <a:latin typeface="Times New Roman" panose="02020603050405020304" pitchFamily="18" charset="0"/>
                <a:cs typeface="Times New Roman" panose="02020603050405020304" pitchFamily="18" charset="0"/>
              </a:rPr>
              <a:t>whispered,“Sparkle</a:t>
            </a:r>
            <a:r>
              <a:rPr lang="en-US" sz="2800" dirty="0">
                <a:latin typeface="Times New Roman" panose="02020603050405020304" pitchFamily="18" charset="0"/>
                <a:cs typeface="Times New Roman" panose="02020603050405020304" pitchFamily="18" charset="0"/>
              </a:rPr>
              <a:t>, sparkle, show us the </a:t>
            </a:r>
            <a:r>
              <a:rPr lang="en-US" sz="2800" dirty="0" err="1">
                <a:latin typeface="Times New Roman" panose="02020603050405020304" pitchFamily="18" charset="0"/>
                <a:cs typeface="Times New Roman" panose="02020603050405020304" pitchFamily="18" charset="0"/>
              </a:rPr>
              <a:t>way!”The</a:t>
            </a:r>
            <a:r>
              <a:rPr lang="en-US" sz="2800" dirty="0">
                <a:latin typeface="Times New Roman" panose="02020603050405020304" pitchFamily="18" charset="0"/>
                <a:cs typeface="Times New Roman" panose="02020603050405020304" pitchFamily="18" charset="0"/>
              </a:rPr>
              <a:t> three zoomed off into the dark sky. They searched behind clouds, inside mountains, and even in the pockets of sleeping </a:t>
            </a:r>
            <a:r>
              <a:rPr lang="en-US" sz="2800" dirty="0" smtClean="0">
                <a:latin typeface="Times New Roman" panose="02020603050405020304" pitchFamily="18" charset="0"/>
                <a:cs typeface="Times New Roman" panose="02020603050405020304" pitchFamily="18" charset="0"/>
              </a:rPr>
              <a:t>giants but </a:t>
            </a:r>
            <a:r>
              <a:rPr lang="en-US" sz="2800" dirty="0">
                <a:latin typeface="Times New Roman" panose="02020603050405020304" pitchFamily="18" charset="0"/>
                <a:cs typeface="Times New Roman" panose="02020603050405020304" pitchFamily="18" charset="0"/>
              </a:rPr>
              <a:t>no moon!</a:t>
            </a:r>
          </a:p>
        </p:txBody>
      </p:sp>
      <p:pic>
        <p:nvPicPr>
          <p:cNvPr id="6" name="Content Placeholder 5"/>
          <p:cNvPicPr>
            <a:picLocks noGrp="1" noChangeAspect="1"/>
          </p:cNvPicPr>
          <p:nvPr>
            <p:ph idx="1"/>
          </p:nvPr>
        </p:nvPicPr>
        <p:blipFill>
          <a:blip r:embed="rId5">
            <a:extLst>
              <a:ext uri="{BEBA8EAE-BF5A-486C-A8C5-ECC9F3942E4B}">
                <a14:imgProps xmlns:a14="http://schemas.microsoft.com/office/drawing/2010/main">
                  <a14:imgLayer r:embed="rId6">
                    <a14:imgEffect>
                      <a14:backgroundRemoval t="202" b="97177" l="1596" r="96986"/>
                    </a14:imgEffect>
                  </a14:imgLayer>
                </a14:imgProps>
              </a:ext>
              <a:ext uri="{28A0092B-C50C-407E-A947-70E740481C1C}">
                <a14:useLocalDpi xmlns:a14="http://schemas.microsoft.com/office/drawing/2010/main" val="0"/>
              </a:ext>
            </a:extLst>
          </a:blip>
          <a:stretch>
            <a:fillRect/>
          </a:stretch>
        </p:blipFill>
        <p:spPr>
          <a:xfrm rot="1057214">
            <a:off x="-150101" y="228967"/>
            <a:ext cx="2445819" cy="2150933"/>
          </a:xfrm>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backgroundRemoval t="2715" b="95701" l="9744" r="89776"/>
                    </a14:imgEffect>
                  </a14:imgLayer>
                </a14:imgProps>
              </a:ext>
              <a:ext uri="{28A0092B-C50C-407E-A947-70E740481C1C}">
                <a14:useLocalDpi xmlns:a14="http://schemas.microsoft.com/office/drawing/2010/main" val="0"/>
              </a:ext>
            </a:extLst>
          </a:blip>
          <a:stretch>
            <a:fillRect/>
          </a:stretch>
        </p:blipFill>
        <p:spPr>
          <a:xfrm>
            <a:off x="1540598" y="1407702"/>
            <a:ext cx="3659475" cy="2583847"/>
          </a:xfrm>
          <a:prstGeom prst="rect">
            <a:avLst/>
          </a:prstGeom>
        </p:spPr>
      </p:pic>
      <p:pic>
        <p:nvPicPr>
          <p:cNvPr id="8" name="Picture 7"/>
          <p:cNvPicPr>
            <a:picLocks noChangeAspect="1"/>
          </p:cNvPicPr>
          <p:nvPr/>
        </p:nvPicPr>
        <p:blipFill>
          <a:blip r:embed="rId9">
            <a:extLst>
              <a:ext uri="{BEBA8EAE-BF5A-486C-A8C5-ECC9F3942E4B}">
                <a14:imgProps xmlns:a14="http://schemas.microsoft.com/office/drawing/2010/main">
                  <a14:imgLayer r:embed="rId10">
                    <a14:imgEffect>
                      <a14:backgroundRemoval t="357" b="90000" l="9946" r="89785"/>
                    </a14:imgEffect>
                  </a14:imgLayer>
                </a14:imgProps>
              </a:ext>
              <a:ext uri="{28A0092B-C50C-407E-A947-70E740481C1C}">
                <a14:useLocalDpi xmlns:a14="http://schemas.microsoft.com/office/drawing/2010/main" val="0"/>
              </a:ext>
            </a:extLst>
          </a:blip>
          <a:stretch>
            <a:fillRect/>
          </a:stretch>
        </p:blipFill>
        <p:spPr>
          <a:xfrm>
            <a:off x="4522771" y="1690688"/>
            <a:ext cx="3673860" cy="2765271"/>
          </a:xfrm>
          <a:prstGeom prst="rect">
            <a:avLst/>
          </a:prstGeom>
        </p:spPr>
      </p:pic>
      <p:pic>
        <p:nvPicPr>
          <p:cNvPr id="9" name="Picture 8"/>
          <p:cNvPicPr>
            <a:picLocks noChangeAspect="1"/>
          </p:cNvPicPr>
          <p:nvPr/>
        </p:nvPicPr>
        <p:blipFill>
          <a:blip r:embed="rId11">
            <a:extLst>
              <a:ext uri="{BEBA8EAE-BF5A-486C-A8C5-ECC9F3942E4B}">
                <a14:imgProps xmlns:a14="http://schemas.microsoft.com/office/drawing/2010/main">
                  <a14:imgLayer r:embed="rId12">
                    <a14:imgEffect>
                      <a14:backgroundRemoval t="2655" b="97345" l="9705" r="89662"/>
                    </a14:imgEffect>
                  </a14:imgLayer>
                </a14:imgProps>
              </a:ext>
              <a:ext uri="{28A0092B-C50C-407E-A947-70E740481C1C}">
                <a14:useLocalDpi xmlns:a14="http://schemas.microsoft.com/office/drawing/2010/main" val="0"/>
              </a:ext>
            </a:extLst>
          </a:blip>
          <a:stretch>
            <a:fillRect/>
          </a:stretch>
        </p:blipFill>
        <p:spPr>
          <a:xfrm rot="444563">
            <a:off x="5429896" y="99729"/>
            <a:ext cx="3458104" cy="1648800"/>
          </a:xfrm>
          <a:prstGeom prst="rect">
            <a:avLst/>
          </a:prstGeom>
        </p:spPr>
      </p:pic>
      <p:pic>
        <p:nvPicPr>
          <p:cNvPr id="10" name="Picture 9"/>
          <p:cNvPicPr>
            <a:picLocks noChangeAspect="1"/>
          </p:cNvPicPr>
          <p:nvPr/>
        </p:nvPicPr>
        <p:blipFill>
          <a:blip r:embed="rId13">
            <a:extLst>
              <a:ext uri="{BEBA8EAE-BF5A-486C-A8C5-ECC9F3942E4B}">
                <a14:imgProps xmlns:a14="http://schemas.microsoft.com/office/drawing/2010/main">
                  <a14:imgLayer r:embed="rId12">
                    <a14:imgEffect>
                      <a14:backgroundRemoval t="4425" b="95133" l="9916" r="89662"/>
                    </a14:imgEffect>
                  </a14:imgLayer>
                </a14:imgProps>
              </a:ext>
              <a:ext uri="{28A0092B-C50C-407E-A947-70E740481C1C}">
                <a14:useLocalDpi xmlns:a14="http://schemas.microsoft.com/office/drawing/2010/main" val="0"/>
              </a:ext>
            </a:extLst>
          </a:blip>
          <a:stretch>
            <a:fillRect/>
          </a:stretch>
        </p:blipFill>
        <p:spPr>
          <a:xfrm>
            <a:off x="7974198" y="0"/>
            <a:ext cx="2945245" cy="1404273"/>
          </a:xfrm>
          <a:prstGeom prst="rect">
            <a:avLst/>
          </a:prstGeom>
        </p:spPr>
      </p:pic>
      <p:pic>
        <p:nvPicPr>
          <p:cNvPr id="11" name="Picture 10"/>
          <p:cNvPicPr>
            <a:picLocks noChangeAspect="1"/>
          </p:cNvPicPr>
          <p:nvPr/>
        </p:nvPicPr>
        <p:blipFill>
          <a:blip r:embed="rId14">
            <a:extLst>
              <a:ext uri="{BEBA8EAE-BF5A-486C-A8C5-ECC9F3942E4B}">
                <a14:imgProps xmlns:a14="http://schemas.microsoft.com/office/drawing/2010/main">
                  <a14:imgLayer r:embed="rId12">
                    <a14:imgEffect>
                      <a14:backgroundRemoval t="3540" b="95133" l="9916" r="89662"/>
                    </a14:imgEffect>
                  </a14:imgLayer>
                </a14:imgProps>
              </a:ext>
              <a:ext uri="{28A0092B-C50C-407E-A947-70E740481C1C}">
                <a14:useLocalDpi xmlns:a14="http://schemas.microsoft.com/office/drawing/2010/main" val="0"/>
              </a:ext>
            </a:extLst>
          </a:blip>
          <a:stretch>
            <a:fillRect/>
          </a:stretch>
        </p:blipFill>
        <p:spPr>
          <a:xfrm>
            <a:off x="6446982" y="-116363"/>
            <a:ext cx="3768436" cy="1714706"/>
          </a:xfrm>
          <a:prstGeom prst="rect">
            <a:avLst/>
          </a:prstGeom>
        </p:spPr>
      </p:pic>
      <p:pic>
        <p:nvPicPr>
          <p:cNvPr id="12" name="Picture 11"/>
          <p:cNvPicPr>
            <a:picLocks noChangeAspect="1"/>
          </p:cNvPicPr>
          <p:nvPr/>
        </p:nvPicPr>
        <p:blipFill>
          <a:blip r:embed="rId15">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823199" y="-205978"/>
            <a:ext cx="4784437" cy="2097810"/>
          </a:xfrm>
          <a:prstGeom prst="rect">
            <a:avLst/>
          </a:prstGeom>
        </p:spPr>
      </p:pic>
      <p:pic>
        <p:nvPicPr>
          <p:cNvPr id="13" name="Picture 12"/>
          <p:cNvPicPr>
            <a:picLocks noChangeAspect="1"/>
          </p:cNvPicPr>
          <p:nvPr/>
        </p:nvPicPr>
        <p:blipFill>
          <a:blip r:embed="rId15">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1658452">
            <a:off x="10214892" y="-32791"/>
            <a:ext cx="2393272" cy="1141096"/>
          </a:xfrm>
          <a:prstGeom prst="rect">
            <a:avLst/>
          </a:prstGeom>
        </p:spPr>
      </p:pic>
      <p:pic>
        <p:nvPicPr>
          <p:cNvPr id="14" name="Audio 1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6"/>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1765670860"/>
      </p:ext>
    </p:extLst>
  </p:cSld>
  <p:clrMapOvr>
    <a:masterClrMapping/>
  </p:clrMapOvr>
  <mc:AlternateContent xmlns:mc="http://schemas.openxmlformats.org/markup-compatibility/2006" xmlns:p14="http://schemas.microsoft.com/office/powerpoint/2010/main">
    <mc:Choice Requires="p14">
      <p:transition spd="slow" p14:dur="800" advTm="3994">
        <p:circle/>
      </p:transition>
    </mc:Choice>
    <mc:Fallback xmlns="">
      <p:transition spd="slow" advTm="3994">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 0 L 0 0.25 E" pathEditMode="relative" ptsTypes="">
                                      <p:cBhvr>
                                        <p:cTn id="10" dur="2000" fill="hold"/>
                                        <p:tgtEl>
                                          <p:spTgt spid="6"/>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7"/>
                                        </p:tgtEl>
                                        <p:attrNameLst>
                                          <p:attrName>r</p:attrName>
                                        </p:attrNameLst>
                                      </p:cBhvr>
                                    </p:animRot>
                                    <p:animRot by="-240000">
                                      <p:cBhvr>
                                        <p:cTn id="15" dur="200" fill="hold">
                                          <p:stCondLst>
                                            <p:cond delay="200"/>
                                          </p:stCondLst>
                                        </p:cTn>
                                        <p:tgtEl>
                                          <p:spTgt spid="7"/>
                                        </p:tgtEl>
                                        <p:attrNameLst>
                                          <p:attrName>r</p:attrName>
                                        </p:attrNameLst>
                                      </p:cBhvr>
                                    </p:animRot>
                                    <p:animRot by="240000">
                                      <p:cBhvr>
                                        <p:cTn id="16" dur="200" fill="hold">
                                          <p:stCondLst>
                                            <p:cond delay="400"/>
                                          </p:stCondLst>
                                        </p:cTn>
                                        <p:tgtEl>
                                          <p:spTgt spid="7"/>
                                        </p:tgtEl>
                                        <p:attrNameLst>
                                          <p:attrName>r</p:attrName>
                                        </p:attrNameLst>
                                      </p:cBhvr>
                                    </p:animRot>
                                    <p:animRot by="-240000">
                                      <p:cBhvr>
                                        <p:cTn id="17" dur="200" fill="hold">
                                          <p:stCondLst>
                                            <p:cond delay="600"/>
                                          </p:stCondLst>
                                        </p:cTn>
                                        <p:tgtEl>
                                          <p:spTgt spid="7"/>
                                        </p:tgtEl>
                                        <p:attrNameLst>
                                          <p:attrName>r</p:attrName>
                                        </p:attrNameLst>
                                      </p:cBhvr>
                                    </p:animRot>
                                    <p:animRot by="120000">
                                      <p:cBhvr>
                                        <p:cTn id="18" dur="200" fill="hold">
                                          <p:stCondLst>
                                            <p:cond delay="800"/>
                                          </p:stCondLst>
                                        </p:cTn>
                                        <p:tgtEl>
                                          <p:spTgt spid="7"/>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24" presetClass="emph" presetSubtype="0" fill="hold" nodeType="clickEffect">
                                  <p:stCondLst>
                                    <p:cond delay="0"/>
                                  </p:stCondLst>
                                  <p:childTnLst>
                                    <p:animClr clrSpc="hsl" dir="cw">
                                      <p:cBhvr override="childStyle">
                                        <p:cTn id="22" dur="500" fill="hold"/>
                                        <p:tgtEl>
                                          <p:spTgt spid="8"/>
                                        </p:tgtEl>
                                        <p:attrNameLst>
                                          <p:attrName>style.color</p:attrName>
                                        </p:attrNameLst>
                                      </p:cBhvr>
                                      <p:by>
                                        <p:hsl h="0" s="-12549" l="-25098"/>
                                      </p:by>
                                    </p:animClr>
                                    <p:animClr clrSpc="hsl" dir="cw">
                                      <p:cBhvr>
                                        <p:cTn id="23" dur="500" fill="hold"/>
                                        <p:tgtEl>
                                          <p:spTgt spid="8"/>
                                        </p:tgtEl>
                                        <p:attrNameLst>
                                          <p:attrName>fillcolor</p:attrName>
                                        </p:attrNameLst>
                                      </p:cBhvr>
                                      <p:by>
                                        <p:hsl h="0" s="-12549" l="-25098"/>
                                      </p:by>
                                    </p:animClr>
                                    <p:animClr clrSpc="hsl" dir="cw">
                                      <p:cBhvr>
                                        <p:cTn id="24" dur="500" fill="hold"/>
                                        <p:tgtEl>
                                          <p:spTgt spid="8"/>
                                        </p:tgtEl>
                                        <p:attrNameLst>
                                          <p:attrName>stroke.color</p:attrName>
                                        </p:attrNameLst>
                                      </p:cBhvr>
                                      <p:by>
                                        <p:hsl h="0" s="-12549" l="-25098"/>
                                      </p:by>
                                    </p:animClr>
                                    <p:set>
                                      <p:cBhvr>
                                        <p:cTn id="25" dur="500" fill="hold"/>
                                        <p:tgtEl>
                                          <p:spTgt spid="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6" fill="hold" display="0">
                  <p:stCondLst>
                    <p:cond delay="indefinite"/>
                  </p:stCondLst>
                  <p:endCondLst>
                    <p:cond evt="onStopAudio" delay="0">
                      <p:tgtEl>
                        <p:sldTgt/>
                      </p:tgtEl>
                    </p:cond>
                  </p:endCondLst>
                </p:cTn>
                <p:tgtEl>
                  <p:spTgt spid="1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5075" y="180396"/>
            <a:ext cx="4934889" cy="3912933"/>
          </a:xfrm>
        </p:spPr>
        <p:txBody>
          <a:bodyPr>
            <a:normAutofit/>
          </a:bodyPr>
          <a:lstStyle/>
          <a:p>
            <a:r>
              <a:rPr lang="en-US" sz="2000">
                <a:latin typeface="Times New Roman" panose="02020603050405020304" pitchFamily="18" charset="0"/>
                <a:cs typeface="Times New Roman" panose="02020603050405020304" pitchFamily="18" charset="0"/>
              </a:rPr>
              <a:t>Finally, they heard soft crying from a crystal </a:t>
            </a:r>
            <a:r>
              <a:rPr lang="en-US" sz="2000" dirty="0" err="1">
                <a:latin typeface="Times New Roman" panose="02020603050405020304" pitchFamily="18" charset="0"/>
                <a:cs typeface="Times New Roman" panose="02020603050405020304" pitchFamily="18" charset="0"/>
              </a:rPr>
              <a:t>lake.There</a:t>
            </a:r>
            <a:r>
              <a:rPr lang="en-US" sz="2000" dirty="0">
                <a:latin typeface="Times New Roman" panose="02020603050405020304" pitchFamily="18" charset="0"/>
                <a:cs typeface="Times New Roman" panose="02020603050405020304" pitchFamily="18" charset="0"/>
              </a:rPr>
              <a:t> sat a tiny moonbeam, trapped in a </a:t>
            </a:r>
            <a:r>
              <a:rPr lang="en-US" sz="2000" dirty="0" err="1">
                <a:latin typeface="Times New Roman" panose="02020603050405020304" pitchFamily="18" charset="0"/>
                <a:cs typeface="Times New Roman" panose="02020603050405020304" pitchFamily="18" charset="0"/>
              </a:rPr>
              <a:t>jar!A</a:t>
            </a:r>
            <a:r>
              <a:rPr lang="en-US" sz="2000" dirty="0">
                <a:latin typeface="Times New Roman" panose="02020603050405020304" pitchFamily="18" charset="0"/>
                <a:cs typeface="Times New Roman" panose="02020603050405020304" pitchFamily="18" charset="0"/>
              </a:rPr>
              <a:t> lonely frog had found it and kept it as his </a:t>
            </a:r>
            <a:r>
              <a:rPr lang="en-US" sz="2000" dirty="0" err="1">
                <a:latin typeface="Times New Roman" panose="02020603050405020304" pitchFamily="18" charset="0"/>
                <a:cs typeface="Times New Roman" panose="02020603050405020304" pitchFamily="18" charset="0"/>
              </a:rPr>
              <a:t>nightlight.“Oh</a:t>
            </a:r>
            <a:r>
              <a:rPr lang="en-US" sz="2000" dirty="0">
                <a:latin typeface="Times New Roman" panose="02020603050405020304" pitchFamily="18" charset="0"/>
                <a:cs typeface="Times New Roman" panose="02020603050405020304" pitchFamily="18" charset="0"/>
              </a:rPr>
              <a:t>, little frog,” said Dot gently, “the sky needs this </a:t>
            </a:r>
            <a:r>
              <a:rPr lang="en-US" sz="2000" dirty="0" err="1">
                <a:latin typeface="Times New Roman" panose="02020603050405020304" pitchFamily="18" charset="0"/>
                <a:cs typeface="Times New Roman" panose="02020603050405020304" pitchFamily="18" charset="0"/>
              </a:rPr>
              <a:t>moonbeam.”The</a:t>
            </a:r>
            <a:r>
              <a:rPr lang="en-US" sz="2000" dirty="0">
                <a:latin typeface="Times New Roman" panose="02020603050405020304" pitchFamily="18" charset="0"/>
                <a:cs typeface="Times New Roman" panose="02020603050405020304" pitchFamily="18" charset="0"/>
              </a:rPr>
              <a:t> frog blinked sadly but nodded. “Can I still have some light for my </a:t>
            </a:r>
            <a:r>
              <a:rPr lang="en-US" sz="2000" dirty="0" err="1">
                <a:latin typeface="Times New Roman" panose="02020603050405020304" pitchFamily="18" charset="0"/>
                <a:cs typeface="Times New Roman" panose="02020603050405020304" pitchFamily="18" charset="0"/>
              </a:rPr>
              <a:t>pond?”“Of</a:t>
            </a:r>
            <a:r>
              <a:rPr lang="en-US" sz="2000" dirty="0">
                <a:latin typeface="Times New Roman" panose="02020603050405020304" pitchFamily="18" charset="0"/>
                <a:cs typeface="Times New Roman" panose="02020603050405020304" pitchFamily="18" charset="0"/>
              </a:rPr>
              <a:t> course!” said Willa, tapping her wand. A small silver star appeared and floated beside him.</a:t>
            </a:r>
          </a:p>
        </p:txBody>
      </p:sp>
      <p:pic>
        <p:nvPicPr>
          <p:cNvPr id="4" name="Content Placeholder 3"/>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0" y="52243"/>
            <a:ext cx="6465455" cy="6671829"/>
          </a:xfrm>
        </p:spPr>
      </p:pic>
      <p:pic>
        <p:nvPicPr>
          <p:cNvPr id="5" name="Picture 4"/>
          <p:cNvPicPr>
            <a:picLocks noChangeAspect="1"/>
          </p:cNvPicPr>
          <p:nvPr/>
        </p:nvPicPr>
        <p:blipFill>
          <a:blip r:embed="rId6">
            <a:extLst>
              <a:ext uri="{BEBA8EAE-BF5A-486C-A8C5-ECC9F3942E4B}">
                <a14:imgProps xmlns:a14="http://schemas.microsoft.com/office/drawing/2010/main">
                  <a14:imgLayer r:embed="rId7">
                    <a14:imgEffect>
                      <a14:backgroundRemoval t="9901" b="80655" l="6386" r="95380"/>
                    </a14:imgEffect>
                  </a14:imgLayer>
                </a14:imgProps>
              </a:ext>
              <a:ext uri="{28A0092B-C50C-407E-A947-70E740481C1C}">
                <a14:useLocalDpi xmlns:a14="http://schemas.microsoft.com/office/drawing/2010/main" val="0"/>
              </a:ext>
            </a:extLst>
          </a:blip>
          <a:stretch>
            <a:fillRect/>
          </a:stretch>
        </p:blipFill>
        <p:spPr>
          <a:xfrm>
            <a:off x="71220" y="-3898"/>
            <a:ext cx="6363855" cy="6858000"/>
          </a:xfrm>
          <a:prstGeom prst="rect">
            <a:avLst/>
          </a:prstGeom>
        </p:spPr>
      </p:pic>
      <p:pic>
        <p:nvPicPr>
          <p:cNvPr id="8" name="Picture 7"/>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93867" y="4479637"/>
            <a:ext cx="1378325" cy="1607126"/>
          </a:xfrm>
          <a:prstGeom prst="rect">
            <a:avLst/>
          </a:prstGeom>
        </p:spPr>
      </p:pic>
      <p:pic>
        <p:nvPicPr>
          <p:cNvPr id="9" name="Picture 8"/>
          <p:cNvPicPr>
            <a:picLocks noChangeAspect="1"/>
          </p:cNvPicPr>
          <p:nvPr/>
        </p:nvPicPr>
        <p:blipFill>
          <a:blip r:embed="rId10" cstate="print">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006797" y="4673961"/>
            <a:ext cx="1422399" cy="1422399"/>
          </a:xfrm>
          <a:prstGeom prst="rect">
            <a:avLst/>
          </a:prstGeom>
        </p:spPr>
      </p:pic>
      <p:pic>
        <p:nvPicPr>
          <p:cNvPr id="10" name="Picture 9"/>
          <p:cNvPicPr>
            <a:picLocks noChangeAspect="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324038" y="3796507"/>
            <a:ext cx="1149426" cy="1828800"/>
          </a:xfrm>
          <a:prstGeom prst="rect">
            <a:avLst/>
          </a:prstGeom>
        </p:spPr>
      </p:pic>
      <p:pic>
        <p:nvPicPr>
          <p:cNvPr id="11" name="Picture 10"/>
          <p:cNvPicPr>
            <a:picLocks noChangeAspect="1"/>
          </p:cNvPicPr>
          <p:nvPr/>
        </p:nvPicPr>
        <p:blipFill>
          <a:blip r:embed="rId14" cstate="print">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726091" y="4093330"/>
            <a:ext cx="1525127" cy="2035537"/>
          </a:xfrm>
          <a:prstGeom prst="rect">
            <a:avLst/>
          </a:prstGeom>
        </p:spPr>
      </p:pic>
      <p:pic>
        <p:nvPicPr>
          <p:cNvPr id="12" name="Picture 11"/>
          <p:cNvPicPr>
            <a:picLocks noChangeAspect="1"/>
          </p:cNvPicPr>
          <p:nvPr/>
        </p:nvPicPr>
        <p:blipFill>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083648" y="4184432"/>
            <a:ext cx="1082723" cy="1616004"/>
          </a:xfrm>
          <a:prstGeom prst="rect">
            <a:avLst/>
          </a:prstGeom>
        </p:spPr>
      </p:pic>
      <p:pic>
        <p:nvPicPr>
          <p:cNvPr id="13" name="Audio 1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8"/>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3878502340"/>
      </p:ext>
    </p:extLst>
  </p:cSld>
  <p:clrMapOvr>
    <a:masterClrMapping/>
  </p:clrMapOvr>
  <mc:AlternateContent xmlns:mc="http://schemas.openxmlformats.org/markup-compatibility/2006" xmlns:p14="http://schemas.microsoft.com/office/powerpoint/2010/main">
    <mc:Choice Requires="p14">
      <p:transition spd="slow" p14:dur="3900" advTm="3328">
        <p14:glitter pattern="hexagon"/>
      </p:transition>
    </mc:Choice>
    <mc:Fallback xmlns="">
      <p:transition spd="slow" advTm="332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anim calcmode="lin" valueType="num">
                                      <p:cBhvr>
                                        <p:cTn id="17" dur="1000" fill="hold"/>
                                        <p:tgtEl>
                                          <p:spTgt spid="12"/>
                                        </p:tgtEl>
                                        <p:attrNameLst>
                                          <p:attrName>ppt_x</p:attrName>
                                        </p:attrNameLst>
                                      </p:cBhvr>
                                      <p:tavLst>
                                        <p:tav tm="0">
                                          <p:val>
                                            <p:strVal val="#ppt_x"/>
                                          </p:val>
                                        </p:tav>
                                        <p:tav tm="100000">
                                          <p:val>
                                            <p:strVal val="#ppt_x"/>
                                          </p:val>
                                        </p:tav>
                                      </p:tavLst>
                                    </p:anim>
                                    <p:anim calcmode="lin" valueType="num">
                                      <p:cBhvr>
                                        <p:cTn id="1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1000"/>
                                        <p:tgtEl>
                                          <p:spTgt spid="10"/>
                                        </p:tgtEl>
                                      </p:cBhvr>
                                    </p:animEffect>
                                    <p:anim calcmode="lin" valueType="num">
                                      <p:cBhvr>
                                        <p:cTn id="31" dur="1000" fill="hold"/>
                                        <p:tgtEl>
                                          <p:spTgt spid="10"/>
                                        </p:tgtEl>
                                        <p:attrNameLst>
                                          <p:attrName>ppt_x</p:attrName>
                                        </p:attrNameLst>
                                      </p:cBhvr>
                                      <p:tavLst>
                                        <p:tav tm="0">
                                          <p:val>
                                            <p:strVal val="#ppt_x"/>
                                          </p:val>
                                        </p:tav>
                                        <p:tav tm="100000">
                                          <p:val>
                                            <p:strVal val="#ppt_x"/>
                                          </p:val>
                                        </p:tav>
                                      </p:tavLst>
                                    </p:anim>
                                    <p:anim calcmode="lin" valueType="num">
                                      <p:cBhvr>
                                        <p:cTn id="3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arn(inVertical)">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8" fill="hold" display="0">
                  <p:stCondLst>
                    <p:cond delay="indefinite"/>
                  </p:stCondLst>
                  <p:endCondLst>
                    <p:cond evt="onStopAudio" delay="0">
                      <p:tgtEl>
                        <p:sldTgt/>
                      </p:tgtEl>
                    </p:cond>
                  </p:endCondLst>
                </p:cTn>
                <p:tgtEl>
                  <p:spTgt spid="1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002" y="471055"/>
            <a:ext cx="5074562" cy="3500581"/>
          </a:xfrm>
        </p:spPr>
        <p:txBody>
          <a:bodyPr>
            <a:normAutofit fontScale="90000"/>
          </a:bodyPr>
          <a:lstStyle/>
          <a:p>
            <a:r>
              <a:rPr lang="en-US" sz="2800" dirty="0">
                <a:latin typeface="Times New Roman" panose="02020603050405020304" pitchFamily="18" charset="0"/>
                <a:cs typeface="Times New Roman" panose="02020603050405020304" pitchFamily="18" charset="0"/>
              </a:rPr>
              <a:t>With a swirl of stardust, the witches set the moonbeam free, and it rose high into the sky. The moon shone brighter than ever, smiling down at </a:t>
            </a:r>
            <a:r>
              <a:rPr lang="en-US" sz="2800" dirty="0" err="1">
                <a:latin typeface="Times New Roman" panose="02020603050405020304" pitchFamily="18" charset="0"/>
                <a:cs typeface="Times New Roman" panose="02020603050405020304" pitchFamily="18" charset="0"/>
              </a:rPr>
              <a:t>them.The</a:t>
            </a:r>
            <a:r>
              <a:rPr lang="en-US" sz="2800" dirty="0">
                <a:latin typeface="Times New Roman" panose="02020603050405020304" pitchFamily="18" charset="0"/>
                <a:cs typeface="Times New Roman" panose="02020603050405020304" pitchFamily="18" charset="0"/>
              </a:rPr>
              <a:t> witches cheered, the frogs croaked happily, and the whole village bathed in silver light once </a:t>
            </a:r>
            <a:r>
              <a:rPr lang="en-US" sz="2800" dirty="0" err="1">
                <a:latin typeface="Times New Roman" panose="02020603050405020304" pitchFamily="18" charset="0"/>
                <a:cs typeface="Times New Roman" panose="02020603050405020304" pitchFamily="18" charset="0"/>
              </a:rPr>
              <a:t>again.From</a:t>
            </a:r>
            <a:r>
              <a:rPr lang="en-US" sz="2800" dirty="0">
                <a:latin typeface="Times New Roman" panose="02020603050405020304" pitchFamily="18" charset="0"/>
                <a:cs typeface="Times New Roman" panose="02020603050405020304" pitchFamily="18" charset="0"/>
              </a:rPr>
              <a:t> that night on, whenever the moon glowed extra bright, everyone in </a:t>
            </a:r>
            <a:r>
              <a:rPr lang="en-US" sz="2800" dirty="0" err="1">
                <a:latin typeface="Times New Roman" panose="02020603050405020304" pitchFamily="18" charset="0"/>
                <a:cs typeface="Times New Roman" panose="02020603050405020304" pitchFamily="18" charset="0"/>
              </a:rPr>
              <a:t>Willowbrook</a:t>
            </a:r>
            <a:r>
              <a:rPr lang="en-US" sz="2800" dirty="0">
                <a:latin typeface="Times New Roman" panose="02020603050405020304" pitchFamily="18" charset="0"/>
                <a:cs typeface="Times New Roman" panose="02020603050405020304" pitchFamily="18" charset="0"/>
              </a:rPr>
              <a:t> knew </a:t>
            </a:r>
            <a:r>
              <a:rPr lang="en-US" sz="2800" dirty="0" smtClean="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the three kind witches had done their magic again.</a:t>
            </a:r>
          </a:p>
        </p:txBody>
      </p:sp>
      <p:pic>
        <p:nvPicPr>
          <p:cNvPr id="4" name="Content Placeholder 3"/>
          <p:cNvPicPr>
            <a:picLocks noGrp="1" noChangeAspect="1"/>
          </p:cNvPicPr>
          <p:nvPr>
            <p:ph idx="1"/>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7961" y="5215370"/>
            <a:ext cx="1515712" cy="1767320"/>
          </a:xfrm>
        </p:spPr>
      </p:pic>
      <p:pic>
        <p:nvPicPr>
          <p:cNvPr id="7" name="Picture 6"/>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561709" y="3600634"/>
            <a:ext cx="2002862" cy="3668385"/>
          </a:xfrm>
          <a:prstGeom prst="rect">
            <a:avLst/>
          </a:prstGeom>
        </p:spPr>
      </p:pic>
      <p:pic>
        <p:nvPicPr>
          <p:cNvPr id="8" name="Picture 7"/>
          <p:cNvPicPr>
            <a:picLocks noChangeAspect="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150420" y="5598367"/>
            <a:ext cx="1524000" cy="1524000"/>
          </a:xfrm>
          <a:prstGeom prst="rect">
            <a:avLst/>
          </a:prstGeom>
        </p:spPr>
      </p:pic>
      <p:pic>
        <p:nvPicPr>
          <p:cNvPr id="9" name="Picture 8"/>
          <p:cNvPicPr>
            <a:picLocks noChangeAspect="1"/>
          </p:cNvPicPr>
          <p:nvPr/>
        </p:nvPicPr>
        <p:blipFill>
          <a:blip r:embed="rId11" cstate="print">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107350" y="4711676"/>
            <a:ext cx="1515153" cy="2410691"/>
          </a:xfrm>
          <a:prstGeom prst="rect">
            <a:avLst/>
          </a:prstGeom>
        </p:spPr>
      </p:pic>
      <p:pic>
        <p:nvPicPr>
          <p:cNvPr id="10" name="Picture 9"/>
          <p:cNvPicPr>
            <a:picLocks noChangeAspect="1"/>
          </p:cNvPicPr>
          <p:nvPr/>
        </p:nvPicPr>
        <p:blipFill>
          <a:blip r:embed="rId13" cstate="print">
            <a:extLst>
              <a:ext uri="{BEBA8EAE-BF5A-486C-A8C5-ECC9F3942E4B}">
                <a14:imgProps xmlns:a14="http://schemas.microsoft.com/office/drawing/2010/main">
                  <a14:imgLayer r:embed="rId14">
                    <a14:imgEffect>
                      <a14:backgroundRemoval t="1750" b="96875" l="0" r="100000"/>
                    </a14:imgEffect>
                  </a14:imgLayer>
                </a14:imgProps>
              </a:ext>
              <a:ext uri="{28A0092B-C50C-407E-A947-70E740481C1C}">
                <a14:useLocalDpi xmlns:a14="http://schemas.microsoft.com/office/drawing/2010/main" val="0"/>
              </a:ext>
            </a:extLst>
          </a:blip>
          <a:stretch>
            <a:fillRect/>
          </a:stretch>
        </p:blipFill>
        <p:spPr>
          <a:xfrm>
            <a:off x="5454837" y="4419600"/>
            <a:ext cx="1633728" cy="2438400"/>
          </a:xfrm>
          <a:prstGeom prst="rect">
            <a:avLst/>
          </a:prstGeom>
        </p:spPr>
      </p:pic>
      <p:pic>
        <p:nvPicPr>
          <p:cNvPr id="12" name="Picture 1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311892" y="0"/>
            <a:ext cx="4774939" cy="6742546"/>
          </a:xfrm>
          <a:prstGeom prst="rect">
            <a:avLst/>
          </a:prstGeom>
        </p:spPr>
      </p:pic>
      <p:pic>
        <p:nvPicPr>
          <p:cNvPr id="13" name="Picture 12"/>
          <p:cNvPicPr>
            <a:picLocks noChangeAspect="1"/>
          </p:cNvPicPr>
          <p:nvPr/>
        </p:nvPicPr>
        <p:blipFill>
          <a:blip r:embed="rId16" cstate="print">
            <a:extLst>
              <a:ext uri="{BEBA8EAE-BF5A-486C-A8C5-ECC9F3942E4B}">
                <a14:imgProps xmlns:a14="http://schemas.microsoft.com/office/drawing/2010/main">
                  <a14:imgLayer r:embed="rId17">
                    <a14:imgEffect>
                      <a14:backgroundRemoval t="1863" b="97788" l="119" r="99167"/>
                    </a14:imgEffect>
                  </a14:imgLayer>
                </a14:imgProps>
              </a:ext>
              <a:ext uri="{28A0092B-C50C-407E-A947-70E740481C1C}">
                <a14:useLocalDpi xmlns:a14="http://schemas.microsoft.com/office/drawing/2010/main" val="0"/>
              </a:ext>
            </a:extLst>
          </a:blip>
          <a:stretch>
            <a:fillRect/>
          </a:stretch>
        </p:blipFill>
        <p:spPr>
          <a:xfrm>
            <a:off x="915391" y="4419600"/>
            <a:ext cx="904720" cy="925184"/>
          </a:xfrm>
          <a:prstGeom prst="rect">
            <a:avLst/>
          </a:prstGeom>
        </p:spPr>
      </p:pic>
      <p:pic>
        <p:nvPicPr>
          <p:cNvPr id="14" name="Picture 13"/>
          <p:cNvPicPr>
            <a:picLocks noChangeAspect="1"/>
          </p:cNvPicPr>
          <p:nvPr/>
        </p:nvPicPr>
        <p:blipFill>
          <a:blip r:embed="rId18" cstate="print">
            <a:extLst>
              <a:ext uri="{BEBA8EAE-BF5A-486C-A8C5-ECC9F3942E4B}">
                <a14:imgProps xmlns:a14="http://schemas.microsoft.com/office/drawing/2010/main">
                  <a14:imgLayer r:embed="rId19">
                    <a14:imgEffect>
                      <a14:backgroundRemoval t="1048" b="98370" l="595" r="99405"/>
                    </a14:imgEffect>
                  </a14:imgLayer>
                </a14:imgProps>
              </a:ext>
              <a:ext uri="{28A0092B-C50C-407E-A947-70E740481C1C}">
                <a14:useLocalDpi xmlns:a14="http://schemas.microsoft.com/office/drawing/2010/main" val="0"/>
              </a:ext>
            </a:extLst>
          </a:blip>
          <a:stretch>
            <a:fillRect/>
          </a:stretch>
        </p:blipFill>
        <p:spPr>
          <a:xfrm>
            <a:off x="10834256" y="234753"/>
            <a:ext cx="462150" cy="472603"/>
          </a:xfrm>
          <a:prstGeom prst="rect">
            <a:avLst/>
          </a:prstGeom>
        </p:spPr>
      </p:pic>
      <p:pic>
        <p:nvPicPr>
          <p:cNvPr id="15" name="Audio 1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20"/>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31265801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4757">
        <p15:prstTrans prst="drape"/>
      </p:transition>
    </mc:Choice>
    <mc:Fallback xmlns="">
      <p:transition spd="slow" advTm="475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1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6"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80">
                                          <p:stCondLst>
                                            <p:cond delay="0"/>
                                          </p:stCondLst>
                                        </p:cTn>
                                        <p:tgtEl>
                                          <p:spTgt spid="8"/>
                                        </p:tgtEl>
                                      </p:cBhvr>
                                    </p:animEffect>
                                    <p:anim calcmode="lin" valueType="num">
                                      <p:cBhvr>
                                        <p:cTn id="23"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4"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5"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26"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7"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8" dur="26">
                                          <p:stCondLst>
                                            <p:cond delay="650"/>
                                          </p:stCondLst>
                                        </p:cTn>
                                        <p:tgtEl>
                                          <p:spTgt spid="8"/>
                                        </p:tgtEl>
                                      </p:cBhvr>
                                      <p:to x="100000" y="60000"/>
                                    </p:animScale>
                                    <p:animScale>
                                      <p:cBhvr>
                                        <p:cTn id="29" dur="166" decel="50000">
                                          <p:stCondLst>
                                            <p:cond delay="676"/>
                                          </p:stCondLst>
                                        </p:cTn>
                                        <p:tgtEl>
                                          <p:spTgt spid="8"/>
                                        </p:tgtEl>
                                      </p:cBhvr>
                                      <p:to x="100000" y="100000"/>
                                    </p:animScale>
                                    <p:animScale>
                                      <p:cBhvr>
                                        <p:cTn id="30" dur="26">
                                          <p:stCondLst>
                                            <p:cond delay="1312"/>
                                          </p:stCondLst>
                                        </p:cTn>
                                        <p:tgtEl>
                                          <p:spTgt spid="8"/>
                                        </p:tgtEl>
                                      </p:cBhvr>
                                      <p:to x="100000" y="80000"/>
                                    </p:animScale>
                                    <p:animScale>
                                      <p:cBhvr>
                                        <p:cTn id="31" dur="166" decel="50000">
                                          <p:stCondLst>
                                            <p:cond delay="1338"/>
                                          </p:stCondLst>
                                        </p:cTn>
                                        <p:tgtEl>
                                          <p:spTgt spid="8"/>
                                        </p:tgtEl>
                                      </p:cBhvr>
                                      <p:to x="100000" y="100000"/>
                                    </p:animScale>
                                    <p:animScale>
                                      <p:cBhvr>
                                        <p:cTn id="32" dur="26">
                                          <p:stCondLst>
                                            <p:cond delay="1642"/>
                                          </p:stCondLst>
                                        </p:cTn>
                                        <p:tgtEl>
                                          <p:spTgt spid="8"/>
                                        </p:tgtEl>
                                      </p:cBhvr>
                                      <p:to x="100000" y="90000"/>
                                    </p:animScale>
                                    <p:animScale>
                                      <p:cBhvr>
                                        <p:cTn id="33" dur="166" decel="50000">
                                          <p:stCondLst>
                                            <p:cond delay="1668"/>
                                          </p:stCondLst>
                                        </p:cTn>
                                        <p:tgtEl>
                                          <p:spTgt spid="8"/>
                                        </p:tgtEl>
                                      </p:cBhvr>
                                      <p:to x="100000" y="100000"/>
                                    </p:animScale>
                                    <p:animScale>
                                      <p:cBhvr>
                                        <p:cTn id="34" dur="26">
                                          <p:stCondLst>
                                            <p:cond delay="1808"/>
                                          </p:stCondLst>
                                        </p:cTn>
                                        <p:tgtEl>
                                          <p:spTgt spid="8"/>
                                        </p:tgtEl>
                                      </p:cBhvr>
                                      <p:to x="100000" y="95000"/>
                                    </p:animScale>
                                    <p:animScale>
                                      <p:cBhvr>
                                        <p:cTn id="35" dur="166" decel="50000">
                                          <p:stCondLst>
                                            <p:cond delay="1834"/>
                                          </p:stCondLst>
                                        </p:cTn>
                                        <p:tgtEl>
                                          <p:spTgt spid="8"/>
                                        </p:tgtEl>
                                      </p:cBhvr>
                                      <p:to x="100000" y="100000"/>
                                    </p:animScale>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circle(in)">
                                      <p:cBhvr>
                                        <p:cTn id="40" dur="20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down)">
                                      <p:cBhvr>
                                        <p:cTn id="45" dur="5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6" presetClass="entr" presetSubtype="16" fill="hold"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circle(in)">
                                      <p:cBhvr>
                                        <p:cTn id="50"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1" fill="hold" display="0">
                  <p:stCondLst>
                    <p:cond delay="indefinite"/>
                  </p:stCondLst>
                  <p:endCondLst>
                    <p:cond evt="onStopAudio" delay="0">
                      <p:tgtEl>
                        <p:sldTgt/>
                      </p:tgtEl>
                    </p:cond>
                  </p:endCondLst>
                </p:cTn>
                <p:tgtEl>
                  <p:spTgt spid="1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3|0.3|0.2"/>
</p:tagLst>
</file>

<file path=ppt/tags/tag2.xml><?xml version="1.0" encoding="utf-8"?>
<p:tagLst xmlns:a="http://schemas.openxmlformats.org/drawingml/2006/main" xmlns:r="http://schemas.openxmlformats.org/officeDocument/2006/relationships" xmlns:p="http://schemas.openxmlformats.org/presentationml/2006/main">
  <p:tag name="TIMING" val="|0.4|0.4|0.4|0.4"/>
</p:tagLst>
</file>

<file path=ppt/tags/tag3.xml><?xml version="1.0" encoding="utf-8"?>
<p:tagLst xmlns:a="http://schemas.openxmlformats.org/drawingml/2006/main" xmlns:r="http://schemas.openxmlformats.org/officeDocument/2006/relationships" xmlns:p="http://schemas.openxmlformats.org/presentationml/2006/main">
  <p:tag name="TIMING" val="|0.3|0.4|0.4|0.4|0.4"/>
</p:tagLst>
</file>

<file path=ppt/tags/tag4.xml><?xml version="1.0" encoding="utf-8"?>
<p:tagLst xmlns:a="http://schemas.openxmlformats.org/drawingml/2006/main" xmlns:r="http://schemas.openxmlformats.org/officeDocument/2006/relationships" xmlns:p="http://schemas.openxmlformats.org/presentationml/2006/main">
  <p:tag name="TIMING" val="|0.1|0.5|0.4|0.4|0.4|0.4|0.4|0.4"/>
</p:tagLst>
</file>

<file path=ppt/tags/tag5.xml><?xml version="1.0" encoding="utf-8"?>
<p:tagLst xmlns:a="http://schemas.openxmlformats.org/drawingml/2006/main" xmlns:r="http://schemas.openxmlformats.org/officeDocument/2006/relationships" xmlns:p="http://schemas.openxmlformats.org/presentationml/2006/main">
  <p:tag name="TIMING" val="|0.1|0.6|0.6|0.8|0.5"/>
</p:tagLst>
</file>

<file path=ppt/tags/tag6.xml><?xml version="1.0" encoding="utf-8"?>
<p:tagLst xmlns:a="http://schemas.openxmlformats.org/drawingml/2006/main" xmlns:r="http://schemas.openxmlformats.org/officeDocument/2006/relationships" xmlns:p="http://schemas.openxmlformats.org/presentationml/2006/main">
  <p:tag name="TIMING" val="|0.3|0.5|0.5|0.4|0.5|0.5|0.5|0.7"/>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emplate>Office Theme</Template>
  <TotalTime>1022</TotalTime>
  <Words>316</Words>
  <Application>Microsoft Office PowerPoint</Application>
  <PresentationFormat>Widescreen</PresentationFormat>
  <Paragraphs>5</Paragraphs>
  <Slides>6</Slides>
  <Notes>0</Notes>
  <HiddenSlides>0</HiddenSlides>
  <MMClips>6</MMClips>
  <ScaleCrop>false</ScaleCrop>
  <HeadingPairs>
    <vt:vector size="8" baseType="variant">
      <vt:variant>
        <vt:lpstr>Fonts Used</vt:lpstr>
      </vt:variant>
      <vt:variant>
        <vt:i4>4</vt:i4>
      </vt:variant>
      <vt:variant>
        <vt:lpstr>Theme</vt:lpstr>
      </vt:variant>
      <vt:variant>
        <vt:i4>1</vt:i4>
      </vt:variant>
      <vt:variant>
        <vt:lpstr>Slide Titles</vt:lpstr>
      </vt:variant>
      <vt:variant>
        <vt:i4>6</vt:i4>
      </vt:variant>
      <vt:variant>
        <vt:lpstr>Custom Shows</vt:lpstr>
      </vt:variant>
      <vt:variant>
        <vt:i4>1</vt:i4>
      </vt:variant>
    </vt:vector>
  </HeadingPairs>
  <TitlesOfParts>
    <vt:vector size="12" baseType="lpstr">
      <vt:lpstr>Arial</vt:lpstr>
      <vt:lpstr>Calibri</vt:lpstr>
      <vt:lpstr>Calibri Light</vt:lpstr>
      <vt:lpstr>Times New Roman</vt:lpstr>
      <vt:lpstr>Office Theme</vt:lpstr>
      <vt:lpstr>PowerPoint Presentation</vt:lpstr>
      <vt:lpstr>Once upon a time, in the cheerful village of Willowbrook, there lived three little witches  Willa, Mina, and Dot.They weren’t the kind of witches who scared people. Oh no! They were helpful witches who used their magic to make gardens bloom and cakes rise perfectly in the oven;</vt:lpstr>
      <vt:lpstr>One evening, as the stars began to twinkle, the three witches noticed something strange 🌙 the moon was missing!“Oh no!” gasped Willa. “How will the owls see where to fly?”</vt:lpstr>
      <vt:lpstr>We must find the moonlight!” said Mina, grabbing her glowing broom.Dot, the smallest witch, waved her wand and whispered,“Sparkle, sparkle, show us the way!”The three zoomed off into the dark sky. They searched behind clouds, inside mountains, and even in the pockets of sleeping giants but no moon!</vt:lpstr>
      <vt:lpstr>Finally, they heard soft crying from a crystal lake.There sat a tiny moonbeam, trapped in a jar!A lonely frog had found it and kept it as his nightlight.“Oh, little frog,” said Dot gently, “the sky needs this moonbeam.”The frog blinked sadly but nodded. “Can I still have some light for my pond?”“Of course!” said Willa, tapping her wand. A small silver star appeared and floated beside him.</vt:lpstr>
      <vt:lpstr>With a swirl of stardust, the witches set the moonbeam free, and it rose high into the sky. The moon shone brighter than ever, smiling down at them.The witches cheered, the frogs croaked happily, and the whole village bathed in silver light once again.From that night on, whenever the moon glowed extra bright, everyone in Willowbrook knew 🌙 the three kind witches had done their magic again.</vt:lpstr>
      <vt:lpstr>Custom Show 1</vt:lpstr>
    </vt:vector>
  </TitlesOfParts>
  <Company>Bank Alfalah</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 Aziz Computers</dc:creator>
  <cp:lastModifiedBy>AL Aziz Computers</cp:lastModifiedBy>
  <cp:revision>24</cp:revision>
  <dcterms:created xsi:type="dcterms:W3CDTF">2025-10-26T06:11:46Z</dcterms:created>
  <dcterms:modified xsi:type="dcterms:W3CDTF">2025-12-06T18:07:45Z</dcterms:modified>
</cp:coreProperties>
</file>